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handoutMasterIdLst>
    <p:handoutMasterId r:id="rId22"/>
  </p:handoutMasterIdLst>
  <p:sldIdLst>
    <p:sldId id="256" r:id="rId2"/>
    <p:sldId id="275" r:id="rId3"/>
    <p:sldId id="258" r:id="rId4"/>
    <p:sldId id="276" r:id="rId5"/>
    <p:sldId id="277" r:id="rId6"/>
    <p:sldId id="261" r:id="rId7"/>
    <p:sldId id="262" r:id="rId8"/>
    <p:sldId id="263" r:id="rId9"/>
    <p:sldId id="264" r:id="rId10"/>
    <p:sldId id="265" r:id="rId11"/>
    <p:sldId id="267" r:id="rId12"/>
    <p:sldId id="268" r:id="rId13"/>
    <p:sldId id="269" r:id="rId14"/>
    <p:sldId id="270" r:id="rId15"/>
    <p:sldId id="271" r:id="rId16"/>
    <p:sldId id="272" r:id="rId17"/>
    <p:sldId id="273" r:id="rId18"/>
    <p:sldId id="274" r:id="rId19"/>
    <p:sldId id="278" r:id="rId20"/>
  </p:sldIdLst>
  <p:sldSz cx="10080625" cy="7559675"/>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5" d="100"/>
          <a:sy n="95" d="100"/>
        </p:scale>
        <p:origin x="1260"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24429B1-82E3-6FAC-2B11-98F835B2A61B}"/>
              </a:ext>
            </a:extLst>
          </p:cNvPr>
          <p:cNvSpPr txBox="1">
            <a:spLocks noGrp="1"/>
          </p:cNvSpPr>
          <p:nvPr>
            <p:ph type="hdr" sz="quarter"/>
          </p:nvPr>
        </p:nvSpPr>
        <p:spPr>
          <a:xfrm>
            <a:off x="0" y="0"/>
            <a:ext cx="3280684" cy="534238"/>
          </a:xfrm>
          <a:prstGeom prst="rect">
            <a:avLst/>
          </a:prstGeom>
          <a:noFill/>
          <a:ln>
            <a:noFill/>
          </a:ln>
        </p:spPr>
        <p:txBody>
          <a:bodyPr vert="horz" wrap="non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endParaRPr lang="en-US" sz="1400" b="0" i="0" u="none" strike="noStrike" kern="1200" cap="none" spc="0" baseline="0">
              <a:solidFill>
                <a:srgbClr val="000000"/>
              </a:solidFill>
              <a:uFillTx/>
              <a:latin typeface="Liberation Sans" pitchFamily="18"/>
              <a:ea typeface="DejaVu Sans" pitchFamily="2"/>
              <a:cs typeface="DejaVu Sans" pitchFamily="2"/>
            </a:endParaRPr>
          </a:p>
        </p:txBody>
      </p:sp>
      <p:sp>
        <p:nvSpPr>
          <p:cNvPr id="3" name="Date Placeholder 2">
            <a:extLst>
              <a:ext uri="{FF2B5EF4-FFF2-40B4-BE49-F238E27FC236}">
                <a16:creationId xmlns:a16="http://schemas.microsoft.com/office/drawing/2014/main" id="{C33FFF68-0AAE-DEC5-C894-5E8A15A692DA}"/>
              </a:ext>
            </a:extLst>
          </p:cNvPr>
          <p:cNvSpPr txBox="1">
            <a:spLocks noGrp="1"/>
          </p:cNvSpPr>
          <p:nvPr>
            <p:ph type="dt" sz="quarter" idx="1"/>
          </p:nvPr>
        </p:nvSpPr>
        <p:spPr>
          <a:xfrm>
            <a:off x="4278962" y="0"/>
            <a:ext cx="3280684" cy="534238"/>
          </a:xfrm>
          <a:prstGeom prst="rect">
            <a:avLst/>
          </a:prstGeom>
          <a:noFill/>
          <a:ln>
            <a:noFill/>
          </a:ln>
        </p:spPr>
        <p:txBody>
          <a:bodyPr vert="horz" wrap="none" lIns="90004" tIns="44997" rIns="90004" bIns="44997" anchor="t" anchorCtr="0" compatLnSpc="0">
            <a:noAutofit/>
          </a:bodyPr>
          <a:lstStyle/>
          <a:p>
            <a:pPr marL="0" marR="0" lvl="0" indent="0" algn="r"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endParaRPr lang="en-US" sz="1400" b="0" i="0" u="none" strike="noStrike" kern="1200" cap="none" spc="0" baseline="0">
              <a:solidFill>
                <a:srgbClr val="000000"/>
              </a:solidFill>
              <a:uFillTx/>
              <a:latin typeface="Liberation Sans" pitchFamily="18"/>
              <a:ea typeface="DejaVu Sans" pitchFamily="2"/>
              <a:cs typeface="DejaVu Sans" pitchFamily="2"/>
            </a:endParaRPr>
          </a:p>
        </p:txBody>
      </p:sp>
      <p:sp>
        <p:nvSpPr>
          <p:cNvPr id="4" name="Footer Placeholder 3">
            <a:extLst>
              <a:ext uri="{FF2B5EF4-FFF2-40B4-BE49-F238E27FC236}">
                <a16:creationId xmlns:a16="http://schemas.microsoft.com/office/drawing/2014/main" id="{70201AAA-4E2A-034F-C178-4303366CE73D}"/>
              </a:ext>
            </a:extLst>
          </p:cNvPr>
          <p:cNvSpPr txBox="1">
            <a:spLocks noGrp="1"/>
          </p:cNvSpPr>
          <p:nvPr>
            <p:ph type="ftr" sz="quarter" idx="2"/>
          </p:nvPr>
        </p:nvSpPr>
        <p:spPr>
          <a:xfrm>
            <a:off x="0" y="10157402"/>
            <a:ext cx="3280684" cy="534238"/>
          </a:xfrm>
          <a:prstGeom prst="rect">
            <a:avLst/>
          </a:prstGeom>
          <a:noFill/>
          <a:ln>
            <a:noFill/>
          </a:ln>
        </p:spPr>
        <p:txBody>
          <a:bodyPr vert="horz" wrap="none" lIns="90004" tIns="44997" rIns="90004" bIns="44997" anchor="b" anchorCtr="0" compatLnSpc="0">
            <a:noAutofit/>
          </a:bodyPr>
          <a:lstStyle/>
          <a:p>
            <a:pPr marL="0" marR="0" lvl="0" indent="0" algn="l"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endParaRPr lang="en-US" sz="1400" b="0" i="0" u="none" strike="noStrike" kern="1200" cap="none" spc="0" baseline="0">
              <a:solidFill>
                <a:srgbClr val="000000"/>
              </a:solidFill>
              <a:uFillTx/>
              <a:latin typeface="Liberation Sans" pitchFamily="18"/>
              <a:ea typeface="DejaVu Sans" pitchFamily="2"/>
              <a:cs typeface="DejaVu Sans" pitchFamily="2"/>
            </a:endParaRPr>
          </a:p>
        </p:txBody>
      </p:sp>
      <p:sp>
        <p:nvSpPr>
          <p:cNvPr id="5" name="Slide Number Placeholder 4">
            <a:extLst>
              <a:ext uri="{FF2B5EF4-FFF2-40B4-BE49-F238E27FC236}">
                <a16:creationId xmlns:a16="http://schemas.microsoft.com/office/drawing/2014/main" id="{50985B02-6D2C-1373-ABDD-53F308EAEE1B}"/>
              </a:ext>
            </a:extLst>
          </p:cNvPr>
          <p:cNvSpPr txBox="1">
            <a:spLocks noGrp="1"/>
          </p:cNvSpPr>
          <p:nvPr>
            <p:ph type="sldNum" sz="quarter" idx="3"/>
          </p:nvPr>
        </p:nvSpPr>
        <p:spPr>
          <a:xfrm>
            <a:off x="4278962" y="10157402"/>
            <a:ext cx="3280684" cy="534238"/>
          </a:xfrm>
          <a:prstGeom prst="rect">
            <a:avLst/>
          </a:prstGeom>
          <a:noFill/>
          <a:ln>
            <a:noFill/>
          </a:ln>
        </p:spPr>
        <p:txBody>
          <a:bodyPr vert="horz" wrap="none" lIns="90004" tIns="44997" rIns="90004" bIns="44997" anchor="b" anchorCtr="0" compatLnSpc="0">
            <a:noAutofit/>
          </a:bodyPr>
          <a:lstStyle/>
          <a:p>
            <a:pPr marL="0" marR="0" lvl="0" indent="0" algn="r"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fld id="{205AD93F-6BC3-46D8-B940-DEB1E2A648FD}" type="slidenum">
              <a:t>‹#›</a:t>
            </a:fld>
            <a:endParaRPr lang="en-US" sz="1400" b="0" i="0" u="none" strike="noStrike" kern="1200" cap="none" spc="0" baseline="0">
              <a:solidFill>
                <a:srgbClr val="000000"/>
              </a:solidFill>
              <a:uFillTx/>
              <a:latin typeface="Liberation Sans" pitchFamily="18"/>
              <a:ea typeface="DejaVu Sans" pitchFamily="2"/>
              <a:cs typeface="DejaVu Sans" pitchFamily="2"/>
            </a:endParaRPr>
          </a:p>
        </p:txBody>
      </p:sp>
    </p:spTree>
    <p:extLst>
      <p:ext uri="{BB962C8B-B14F-4D97-AF65-F5344CB8AC3E}">
        <p14:creationId xmlns:p14="http://schemas.microsoft.com/office/powerpoint/2010/main" val="37127335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811D3A-CA66-BC47-EC37-8E2A861D5842}"/>
              </a:ext>
            </a:extLst>
          </p:cNvPr>
          <p:cNvSpPr>
            <a:spLocks noGrp="1" noRot="1" noChangeAspect="1"/>
          </p:cNvSpPr>
          <p:nvPr>
            <p:ph type="sldImg" idx="2"/>
          </p:nvPr>
        </p:nvSpPr>
        <p:spPr>
          <a:xfrm>
            <a:off x="215999" y="812517"/>
            <a:ext cx="7127281" cy="4008958"/>
          </a:xfrm>
          <a:prstGeom prst="rect">
            <a:avLst/>
          </a:prstGeom>
          <a:noFill/>
          <a:ln>
            <a:noFill/>
            <a:prstDash val="solid"/>
          </a:ln>
        </p:spPr>
      </p:sp>
      <p:sp>
        <p:nvSpPr>
          <p:cNvPr id="3" name="Notes Placeholder 2">
            <a:extLst>
              <a:ext uri="{FF2B5EF4-FFF2-40B4-BE49-F238E27FC236}">
                <a16:creationId xmlns:a16="http://schemas.microsoft.com/office/drawing/2014/main" id="{7DE8083C-BD09-9C3C-5F4D-FC89DDA849CD}"/>
              </a:ext>
            </a:extLst>
          </p:cNvPr>
          <p:cNvSpPr txBox="1">
            <a:spLocks noGrp="1"/>
          </p:cNvSpPr>
          <p:nvPr>
            <p:ph type="body" sz="quarter" idx="3"/>
          </p:nvPr>
        </p:nvSpPr>
        <p:spPr>
          <a:xfrm>
            <a:off x="755998" y="5078522"/>
            <a:ext cx="6047640" cy="4811042"/>
          </a:xfrm>
          <a:prstGeom prst="rect">
            <a:avLst/>
          </a:prstGeom>
          <a:noFill/>
          <a:ln>
            <a:noFill/>
          </a:ln>
        </p:spPr>
        <p:txBody>
          <a:bodyPr vert="horz" wrap="square" lIns="0" tIns="0" rIns="0" bIns="0" anchor="t" anchorCtr="0" compatLnSpc="1">
            <a:noAutofit/>
          </a:bodyPr>
          <a:lstStyle/>
          <a:p>
            <a:pPr lvl="0"/>
            <a:endParaRPr lang="en-US"/>
          </a:p>
        </p:txBody>
      </p:sp>
      <p:sp>
        <p:nvSpPr>
          <p:cNvPr id="4" name="Header Placeholder 3">
            <a:extLst>
              <a:ext uri="{FF2B5EF4-FFF2-40B4-BE49-F238E27FC236}">
                <a16:creationId xmlns:a16="http://schemas.microsoft.com/office/drawing/2014/main" id="{0807B268-3ACF-580E-55D9-48EB8CD156ED}"/>
              </a:ext>
            </a:extLst>
          </p:cNvPr>
          <p:cNvSpPr txBox="1">
            <a:spLocks noGrp="1"/>
          </p:cNvSpPr>
          <p:nvPr>
            <p:ph type="hdr" sz="quarter"/>
          </p:nvPr>
        </p:nvSpPr>
        <p:spPr>
          <a:xfrm>
            <a:off x="0" y="0"/>
            <a:ext cx="3280684" cy="534238"/>
          </a:xfrm>
          <a:prstGeom prst="rect">
            <a:avLst/>
          </a:prstGeom>
          <a:noFill/>
          <a:ln>
            <a:noFill/>
          </a:ln>
        </p:spPr>
        <p:txBody>
          <a:bodyPr vert="horz" wrap="square" lIns="0" tIns="0" rIns="0" bIns="0" anchor="t" anchorCtr="0" compatLnSpc="1">
            <a:noAutofit/>
          </a:bodyPr>
          <a:lstStyle>
            <a:lvl1pPr marL="0" marR="0" lvl="0" indent="0" algn="l" defTabSz="914400" rtl="0" fontAlgn="auto" hangingPunct="0">
              <a:lnSpc>
                <a:spcPct val="100000"/>
              </a:lnSpc>
              <a:spcBef>
                <a:spcPts val="0"/>
              </a:spcBef>
              <a:spcAft>
                <a:spcPts val="0"/>
              </a:spcAft>
              <a:buNone/>
              <a:tabLst/>
              <a:defRPr lang="en-US" sz="1400" b="0" i="0" u="none" strike="noStrike" kern="1200" cap="none" spc="0" baseline="0">
                <a:solidFill>
                  <a:srgbClr val="000000"/>
                </a:solidFill>
                <a:uFillTx/>
                <a:latin typeface="Liberation Sans" pitchFamily="18"/>
                <a:ea typeface="DejaVu Sans" pitchFamily="2"/>
                <a:cs typeface="DejaVu Sans" pitchFamily="2"/>
              </a:defRPr>
            </a:lvl1pPr>
          </a:lstStyle>
          <a:p>
            <a:pPr lvl="0"/>
            <a:endParaRPr lang="en-US"/>
          </a:p>
        </p:txBody>
      </p:sp>
      <p:sp>
        <p:nvSpPr>
          <p:cNvPr id="5" name="Date Placeholder 4">
            <a:extLst>
              <a:ext uri="{FF2B5EF4-FFF2-40B4-BE49-F238E27FC236}">
                <a16:creationId xmlns:a16="http://schemas.microsoft.com/office/drawing/2014/main" id="{0DF575E4-28B5-9ACE-E4F5-20F73F852C8C}"/>
              </a:ext>
            </a:extLst>
          </p:cNvPr>
          <p:cNvSpPr txBox="1">
            <a:spLocks noGrp="1"/>
          </p:cNvSpPr>
          <p:nvPr>
            <p:ph type="dt" idx="1"/>
          </p:nvPr>
        </p:nvSpPr>
        <p:spPr>
          <a:xfrm>
            <a:off x="4278962" y="0"/>
            <a:ext cx="3280684" cy="534238"/>
          </a:xfrm>
          <a:prstGeom prst="rect">
            <a:avLst/>
          </a:prstGeom>
          <a:noFill/>
          <a:ln>
            <a:noFill/>
          </a:ln>
        </p:spPr>
        <p:txBody>
          <a:bodyPr vert="horz" wrap="square" lIns="0" tIns="0" rIns="0" bIns="0" anchor="t" anchorCtr="0" compatLnSpc="1">
            <a:noAutofit/>
          </a:bodyPr>
          <a:lstStyle>
            <a:lvl1pPr marL="0" marR="0" lvl="0" indent="0" algn="r" defTabSz="914400" rtl="0" fontAlgn="auto" hangingPunct="0">
              <a:lnSpc>
                <a:spcPct val="100000"/>
              </a:lnSpc>
              <a:spcBef>
                <a:spcPts val="0"/>
              </a:spcBef>
              <a:spcAft>
                <a:spcPts val="0"/>
              </a:spcAft>
              <a:buNone/>
              <a:tabLst/>
              <a:defRPr lang="en-US" sz="1400" b="0" i="0" u="none" strike="noStrike" kern="1200" cap="none" spc="0" baseline="0">
                <a:solidFill>
                  <a:srgbClr val="000000"/>
                </a:solidFill>
                <a:uFillTx/>
                <a:latin typeface="Liberation Sans" pitchFamily="18"/>
                <a:ea typeface="DejaVu Sans" pitchFamily="2"/>
                <a:cs typeface="DejaVu Sans" pitchFamily="2"/>
              </a:defRPr>
            </a:lvl1pPr>
          </a:lstStyle>
          <a:p>
            <a:pPr lvl="0"/>
            <a:endParaRPr lang="en-US"/>
          </a:p>
        </p:txBody>
      </p:sp>
      <p:sp>
        <p:nvSpPr>
          <p:cNvPr id="6" name="Footer Placeholder 5">
            <a:extLst>
              <a:ext uri="{FF2B5EF4-FFF2-40B4-BE49-F238E27FC236}">
                <a16:creationId xmlns:a16="http://schemas.microsoft.com/office/drawing/2014/main" id="{01CD5B0F-1A79-2A98-899C-F5C8F77289B5}"/>
              </a:ext>
            </a:extLst>
          </p:cNvPr>
          <p:cNvSpPr txBox="1">
            <a:spLocks noGrp="1"/>
          </p:cNvSpPr>
          <p:nvPr>
            <p:ph type="ftr" sz="quarter" idx="4"/>
          </p:nvPr>
        </p:nvSpPr>
        <p:spPr>
          <a:xfrm>
            <a:off x="0" y="10157402"/>
            <a:ext cx="3280684" cy="534238"/>
          </a:xfrm>
          <a:prstGeom prst="rect">
            <a:avLst/>
          </a:prstGeom>
          <a:noFill/>
          <a:ln>
            <a:noFill/>
          </a:ln>
        </p:spPr>
        <p:txBody>
          <a:bodyPr vert="horz" wrap="square" lIns="0" tIns="0" rIns="0" bIns="0" anchor="b" anchorCtr="0" compatLnSpc="1">
            <a:noAutofit/>
          </a:bodyPr>
          <a:lstStyle>
            <a:lvl1pPr marL="0" marR="0" lvl="0" indent="0" algn="l" defTabSz="914400" rtl="0" fontAlgn="auto" hangingPunct="0">
              <a:lnSpc>
                <a:spcPct val="100000"/>
              </a:lnSpc>
              <a:spcBef>
                <a:spcPts val="0"/>
              </a:spcBef>
              <a:spcAft>
                <a:spcPts val="0"/>
              </a:spcAft>
              <a:buNone/>
              <a:tabLst/>
              <a:defRPr lang="en-US" sz="1400" b="0" i="0" u="none" strike="noStrike" kern="1200" cap="none" spc="0" baseline="0">
                <a:solidFill>
                  <a:srgbClr val="000000"/>
                </a:solidFill>
                <a:uFillTx/>
                <a:latin typeface="Liberation Sans" pitchFamily="18"/>
                <a:ea typeface="DejaVu Sans" pitchFamily="2"/>
                <a:cs typeface="DejaVu Sans" pitchFamily="2"/>
              </a:defRPr>
            </a:lvl1pPr>
          </a:lstStyle>
          <a:p>
            <a:pPr lvl="0"/>
            <a:endParaRPr lang="en-US"/>
          </a:p>
        </p:txBody>
      </p:sp>
      <p:sp>
        <p:nvSpPr>
          <p:cNvPr id="7" name="Slide Number Placeholder 6">
            <a:extLst>
              <a:ext uri="{FF2B5EF4-FFF2-40B4-BE49-F238E27FC236}">
                <a16:creationId xmlns:a16="http://schemas.microsoft.com/office/drawing/2014/main" id="{59E813E7-00D5-8C1D-D31D-808C4E381E8E}"/>
              </a:ext>
            </a:extLst>
          </p:cNvPr>
          <p:cNvSpPr txBox="1">
            <a:spLocks noGrp="1"/>
          </p:cNvSpPr>
          <p:nvPr>
            <p:ph type="sldNum" sz="quarter" idx="5"/>
          </p:nvPr>
        </p:nvSpPr>
        <p:spPr>
          <a:xfrm>
            <a:off x="4278962" y="10157402"/>
            <a:ext cx="3280684" cy="534238"/>
          </a:xfrm>
          <a:prstGeom prst="rect">
            <a:avLst/>
          </a:prstGeom>
          <a:noFill/>
          <a:ln>
            <a:noFill/>
          </a:ln>
        </p:spPr>
        <p:txBody>
          <a:bodyPr vert="horz" wrap="square" lIns="0" tIns="0" rIns="0" bIns="0" anchor="b" anchorCtr="0" compatLnSpc="1">
            <a:noAutofit/>
          </a:bodyPr>
          <a:lstStyle>
            <a:lvl1pPr marL="0" marR="0" lvl="0" indent="0" algn="r" defTabSz="914400" rtl="0" fontAlgn="auto" hangingPunct="0">
              <a:lnSpc>
                <a:spcPct val="100000"/>
              </a:lnSpc>
              <a:spcBef>
                <a:spcPts val="0"/>
              </a:spcBef>
              <a:spcAft>
                <a:spcPts val="0"/>
              </a:spcAft>
              <a:buNone/>
              <a:tabLst/>
              <a:defRPr lang="en-US" sz="1400" b="0" i="0" u="none" strike="noStrike" kern="1200" cap="none" spc="0" baseline="0">
                <a:solidFill>
                  <a:srgbClr val="000000"/>
                </a:solidFill>
                <a:uFillTx/>
                <a:latin typeface="Liberation Sans" pitchFamily="18"/>
                <a:ea typeface="DejaVu Sans" pitchFamily="2"/>
                <a:cs typeface="DejaVu Sans" pitchFamily="2"/>
              </a:defRPr>
            </a:lvl1pPr>
          </a:lstStyle>
          <a:p>
            <a:pPr lvl="0"/>
            <a:fld id="{15895BED-B7BA-4D62-AE29-3CC978E4D0E6}" type="slidenum">
              <a:t>‹#›</a:t>
            </a:fld>
            <a:endParaRPr lang="en-US"/>
          </a:p>
        </p:txBody>
      </p:sp>
    </p:spTree>
    <p:extLst>
      <p:ext uri="{BB962C8B-B14F-4D97-AF65-F5344CB8AC3E}">
        <p14:creationId xmlns:p14="http://schemas.microsoft.com/office/powerpoint/2010/main" val="3464646215"/>
      </p:ext>
    </p:extLst>
  </p:cSld>
  <p:clrMap bg1="lt1" tx1="dk1" bg2="lt2" tx2="dk2" accent1="accent1" accent2="accent2" accent3="accent3" accent4="accent4" accent5="accent5" accent6="accent6" hlink="hlink" folHlink="folHlink"/>
  <p:notesStyle>
    <a:lvl1pPr marL="215999" marR="0" lvl="0" indent="-215999" defTabSz="914400" rtl="0" fontAlgn="auto" hangingPunct="0">
      <a:lnSpc>
        <a:spcPct val="100000"/>
      </a:lnSpc>
      <a:spcBef>
        <a:spcPts val="0"/>
      </a:spcBef>
      <a:spcAft>
        <a:spcPts val="0"/>
      </a:spcAft>
      <a:buNone/>
      <a:tabLst/>
      <a:defRPr lang="en-US" sz="2000" b="0" i="0" u="none" strike="noStrike" kern="1200" cap="none" spc="0" baseline="0">
        <a:solidFill>
          <a:srgbClr val="000000"/>
        </a:solidFill>
        <a:highlight>
          <a:scrgbClr r="0" g="0" b="0">
            <a:alpha val="0"/>
          </a:scrgbClr>
        </a:highlight>
        <a:uFillTx/>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6178DF00-7861-E61B-AA70-7F2F8BCF2502}"/>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2E724F3-A4A7-4C24-A52E-185FACC22A19}" type="slidenum">
              <a:t>1</a:t>
            </a:fld>
            <a:endParaRPr lang="en-US" sz="1400" b="0" i="0" u="none" strike="noStrike" kern="1200" cap="none" spc="0" baseline="0">
              <a:solidFill>
                <a:srgbClr val="000000"/>
              </a:solidFill>
              <a:uFillTx/>
              <a:latin typeface="Liberation Sans"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C3512DDD-C2BA-9415-9DD3-A3ABC4DF4C0A}"/>
              </a:ext>
            </a:extLst>
          </p:cNvPr>
          <p:cNvSpPr>
            <a:spLocks noGrp="1" noRot="1" noChangeAspect="1"/>
          </p:cNvSpPr>
          <p:nvPr>
            <p:ph type="sldImg"/>
          </p:nvPr>
        </p:nvSpPr>
        <p:spPr>
          <a:xfrm>
            <a:off x="1106488" y="812800"/>
            <a:ext cx="5346700" cy="4010025"/>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A6057879-A236-F8F2-613A-E122175E4743}"/>
              </a:ext>
            </a:extLst>
          </p:cNvPr>
          <p:cNvSpPr txBox="1">
            <a:spLocks noGrp="1"/>
          </p:cNvSpPr>
          <p:nvPr>
            <p:ph type="body" sz="quarter" idx="1"/>
          </p:nvPr>
        </p:nvSpPr>
        <p:spPr/>
        <p:txBody>
          <a:bodyPr>
            <a:spAutoFit/>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949A07F8-6F99-F0B2-E9D0-96A136C74F2D}"/>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F3C68F3-8646-48F2-ABD2-BB3C3AB9EE7A}" type="slidenum">
              <a:t>3</a:t>
            </a:fld>
            <a:endParaRPr lang="en-US" sz="1400" b="0" i="0" u="none" strike="noStrike" kern="1200" cap="none" spc="0" baseline="0">
              <a:solidFill>
                <a:srgbClr val="000000"/>
              </a:solidFill>
              <a:uFillTx/>
              <a:latin typeface="Liberation Sans"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5235D8F9-24D7-4A3E-D0A3-028883419A47}"/>
              </a:ext>
            </a:extLst>
          </p:cNvPr>
          <p:cNvSpPr>
            <a:spLocks noGrp="1" noRot="1" noChangeAspect="1"/>
          </p:cNvSpPr>
          <p:nvPr>
            <p:ph type="sldImg"/>
          </p:nvPr>
        </p:nvSpPr>
        <p:spPr>
          <a:xfrm>
            <a:off x="1104900" y="814388"/>
            <a:ext cx="5346700" cy="4010025"/>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93CC2905-7ED0-F4F3-2162-11BF32F5B87B}"/>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0D1236E4-E9D6-688D-E1AF-CD3021FE097E}"/>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3380C3B-3996-48CD-B176-02A4F8104ED9}" type="slidenum">
              <a:t>6</a:t>
            </a:fld>
            <a:endParaRPr lang="en-US" sz="1400" b="0" i="0" u="none" strike="noStrike" kern="1200" cap="none" spc="0" baseline="0">
              <a:solidFill>
                <a:srgbClr val="000000"/>
              </a:solidFill>
              <a:uFillTx/>
              <a:latin typeface="Liberation Sans"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5EE5CC29-C1B3-E07E-FB11-84025E7AA07A}"/>
              </a:ext>
            </a:extLst>
          </p:cNvPr>
          <p:cNvSpPr>
            <a:spLocks noGrp="1" noRot="1" noChangeAspect="1"/>
          </p:cNvSpPr>
          <p:nvPr>
            <p:ph type="sldImg"/>
          </p:nvPr>
        </p:nvSpPr>
        <p:spPr>
          <a:xfrm>
            <a:off x="1104900" y="814388"/>
            <a:ext cx="5346700" cy="4010025"/>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00C80A31-A6E4-5FB7-E5C2-AABDEC4E6E1A}"/>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6B0C7112-B3B3-3198-A917-83D33674115D}"/>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6A34035-E29B-47BD-9B0F-7725F614277D}" type="slidenum">
              <a:t>7</a:t>
            </a:fld>
            <a:endParaRPr lang="en-US" sz="1400" b="0" i="0" u="none" strike="noStrike" kern="1200" cap="none" spc="0" baseline="0">
              <a:solidFill>
                <a:srgbClr val="000000"/>
              </a:solidFill>
              <a:uFillTx/>
              <a:latin typeface="Liberation Sans"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ECFBA2F5-8A46-8C52-083D-11CCE7EAB7C5}"/>
              </a:ext>
            </a:extLst>
          </p:cNvPr>
          <p:cNvSpPr>
            <a:spLocks noGrp="1" noRot="1" noChangeAspect="1"/>
          </p:cNvSpPr>
          <p:nvPr>
            <p:ph type="sldImg"/>
          </p:nvPr>
        </p:nvSpPr>
        <p:spPr>
          <a:xfrm>
            <a:off x="1104900" y="814388"/>
            <a:ext cx="5346700" cy="4010025"/>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AC5F2D23-045E-9B14-1527-16CF9FB900F5}"/>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67A7CCC4-F891-5379-12FC-ECE9FBC88921}"/>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4E8BED1-DFF5-4F9A-9E57-5B5E4A79315F}" type="slidenum">
              <a:t>8</a:t>
            </a:fld>
            <a:endParaRPr lang="en-US" sz="1400" b="0" i="0" u="none" strike="noStrike" kern="1200" cap="none" spc="0" baseline="0">
              <a:solidFill>
                <a:srgbClr val="000000"/>
              </a:solidFill>
              <a:uFillTx/>
              <a:latin typeface="Liberation Sans"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267D4360-540D-9D0D-F7D4-C3627FADC9AC}"/>
              </a:ext>
            </a:extLst>
          </p:cNvPr>
          <p:cNvSpPr>
            <a:spLocks noGrp="1" noRot="1" noChangeAspect="1"/>
          </p:cNvSpPr>
          <p:nvPr>
            <p:ph type="sldImg"/>
          </p:nvPr>
        </p:nvSpPr>
        <p:spPr>
          <a:xfrm>
            <a:off x="1106488" y="812800"/>
            <a:ext cx="5346700" cy="4008438"/>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53AD56A8-B791-BE05-77BD-F7540DCE578B}"/>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8C28CA44-9384-BCA6-625B-2F786A9159D0}"/>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891E4B8-0940-4008-9D08-6346AEFA8DA7}" type="slidenum">
              <a:t>9</a:t>
            </a:fld>
            <a:endParaRPr lang="en-US" sz="1400" b="0" i="0" u="none" strike="noStrike" kern="1200" cap="none" spc="0" baseline="0">
              <a:solidFill>
                <a:srgbClr val="000000"/>
              </a:solidFill>
              <a:uFillTx/>
              <a:latin typeface="Liberation Sans"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22400495-F24A-09DA-7F49-93CDF5B22F0C}"/>
              </a:ext>
            </a:extLst>
          </p:cNvPr>
          <p:cNvSpPr>
            <a:spLocks noGrp="1" noRot="1" noChangeAspect="1"/>
          </p:cNvSpPr>
          <p:nvPr>
            <p:ph type="sldImg"/>
          </p:nvPr>
        </p:nvSpPr>
        <p:spPr>
          <a:xfrm>
            <a:off x="1104900" y="814388"/>
            <a:ext cx="5346700" cy="4010025"/>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FB43152B-5848-3CF5-D6EF-0F95E0C6EB0F}"/>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69DD954A-7FA8-2C79-CAD6-F7E043C6A3C6}"/>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B200B93A-B909-41F3-BBEB-15CC96C9D424}" type="slidenum">
              <a:t>10</a:t>
            </a:fld>
            <a:endParaRPr lang="en-US" sz="1400" b="0" i="0" u="none" strike="noStrike" kern="1200" cap="none" spc="0" baseline="0">
              <a:solidFill>
                <a:srgbClr val="000000"/>
              </a:solidFill>
              <a:uFillTx/>
              <a:latin typeface="Liberation Sans"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F2D89D7E-BA55-3745-9830-41DF4E764F17}"/>
              </a:ext>
            </a:extLst>
          </p:cNvPr>
          <p:cNvSpPr>
            <a:spLocks noGrp="1" noRot="1" noChangeAspect="1"/>
          </p:cNvSpPr>
          <p:nvPr>
            <p:ph type="sldImg"/>
          </p:nvPr>
        </p:nvSpPr>
        <p:spPr>
          <a:xfrm>
            <a:off x="1104900" y="814388"/>
            <a:ext cx="5346700" cy="4010025"/>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F4753C33-9A7C-F9F2-68CC-530B17F9838E}"/>
              </a:ext>
            </a:extLst>
          </p:cNvPr>
          <p:cNvSpPr txBox="1">
            <a:spLocks noGrp="1"/>
          </p:cNvSpPr>
          <p:nvPr>
            <p:ph type="body" sz="quarter"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6">
            <a:extLst>
              <a:ext uri="{FF2B5EF4-FFF2-40B4-BE49-F238E27FC236}">
                <a16:creationId xmlns:a16="http://schemas.microsoft.com/office/drawing/2014/main" id="{69C0FADB-E450-544C-8180-8B55997D1412}"/>
              </a:ext>
            </a:extLst>
          </p:cNvPr>
          <p:cNvGrpSpPr/>
          <p:nvPr/>
        </p:nvGrpSpPr>
        <p:grpSpPr>
          <a:xfrm>
            <a:off x="-9336" y="-9336"/>
            <a:ext cx="10109075" cy="7578346"/>
            <a:chOff x="-9336" y="-9336"/>
            <a:chExt cx="10109075" cy="7578346"/>
          </a:xfrm>
        </p:grpSpPr>
        <p:cxnSp>
          <p:nvCxnSpPr>
            <p:cNvPr id="3" name="Straight Connector 16">
              <a:extLst>
                <a:ext uri="{FF2B5EF4-FFF2-40B4-BE49-F238E27FC236}">
                  <a16:creationId xmlns:a16="http://schemas.microsoft.com/office/drawing/2014/main" id="{10FEB1A0-E502-CFED-42AF-937B968D675C}"/>
                </a:ext>
              </a:extLst>
            </p:cNvPr>
            <p:cNvCxnSpPr/>
            <p:nvPr/>
          </p:nvCxnSpPr>
          <p:spPr>
            <a:xfrm flipV="1">
              <a:off x="5656386" y="4602833"/>
              <a:ext cx="4434493" cy="2956840"/>
            </a:xfrm>
            <a:prstGeom prst="straightConnector1">
              <a:avLst/>
            </a:prstGeom>
            <a:noFill/>
            <a:ln w="9528" cap="rnd">
              <a:solidFill>
                <a:srgbClr val="D9D9D9"/>
              </a:solidFill>
              <a:prstDash val="solid"/>
              <a:miter/>
            </a:ln>
          </p:spPr>
        </p:cxnSp>
        <p:cxnSp>
          <p:nvCxnSpPr>
            <p:cNvPr id="4" name="Straight Connector 17">
              <a:extLst>
                <a:ext uri="{FF2B5EF4-FFF2-40B4-BE49-F238E27FC236}">
                  <a16:creationId xmlns:a16="http://schemas.microsoft.com/office/drawing/2014/main" id="{17C4F6E6-81D9-C509-60CE-45FC9C2CFD22}"/>
                </a:ext>
              </a:extLst>
            </p:cNvPr>
            <p:cNvCxnSpPr/>
            <p:nvPr/>
          </p:nvCxnSpPr>
          <p:spPr>
            <a:xfrm>
              <a:off x="7764097" y="0"/>
              <a:ext cx="1344076" cy="7559673"/>
            </a:xfrm>
            <a:prstGeom prst="straightConnector1">
              <a:avLst/>
            </a:prstGeom>
            <a:noFill/>
            <a:ln w="9528" cap="rnd">
              <a:solidFill>
                <a:srgbClr val="BFBFBF"/>
              </a:solidFill>
              <a:prstDash val="solid"/>
              <a:miter/>
            </a:ln>
          </p:spPr>
        </p:cxnSp>
        <p:sp>
          <p:nvSpPr>
            <p:cNvPr id="5" name="Freeform 18">
              <a:extLst>
                <a:ext uri="{FF2B5EF4-FFF2-40B4-BE49-F238E27FC236}">
                  <a16:creationId xmlns:a16="http://schemas.microsoft.com/office/drawing/2014/main" id="{1FCABC38-12B4-2E95-7B04-318A98B035F7}"/>
                </a:ext>
              </a:extLst>
            </p:cNvPr>
            <p:cNvSpPr/>
            <p:nvPr/>
          </p:nvSpPr>
          <p:spPr>
            <a:xfrm>
              <a:off x="7597841" y="0"/>
              <a:ext cx="2501898" cy="7569010"/>
            </a:xfrm>
            <a:custGeom>
              <a:avLst/>
              <a:gdLst>
                <a:gd name="f0" fmla="val w"/>
                <a:gd name="f1" fmla="val h"/>
                <a:gd name="f2" fmla="val 0"/>
                <a:gd name="f3" fmla="val 2269442"/>
                <a:gd name="f4" fmla="val 6866466"/>
                <a:gd name="f5" fmla="val 2023534"/>
                <a:gd name="f6" fmla="val 6858000"/>
                <a:gd name="f7" fmla="val 2269067"/>
                <a:gd name="f8" fmla="val 2271889"/>
                <a:gd name="f9" fmla="val 4580466"/>
                <a:gd name="f10" fmla="val 2257778"/>
                <a:gd name="f11" fmla="val 2294466"/>
                <a:gd name="f12" fmla="val 2260600"/>
                <a:gd name="f13" fmla="val 8466"/>
                <a:gd name="f14" fmla="*/ f0 1 2269442"/>
                <a:gd name="f15" fmla="*/ f1 1 6866466"/>
                <a:gd name="f16" fmla="val f2"/>
                <a:gd name="f17" fmla="val f3"/>
                <a:gd name="f18" fmla="val f4"/>
                <a:gd name="f19" fmla="+- f18 0 f16"/>
                <a:gd name="f20" fmla="+- f17 0 f16"/>
                <a:gd name="f21" fmla="*/ f20 1 2269442"/>
                <a:gd name="f22" fmla="*/ f19 1 6866466"/>
                <a:gd name="f23" fmla="*/ f16 1 f21"/>
                <a:gd name="f24" fmla="*/ f17 1 f21"/>
                <a:gd name="f25" fmla="*/ f16 1 f22"/>
                <a:gd name="f26" fmla="*/ f18 1 f22"/>
                <a:gd name="f27" fmla="*/ f23 f14 1"/>
                <a:gd name="f28" fmla="*/ f24 f14 1"/>
                <a:gd name="f29" fmla="*/ f26 f15 1"/>
                <a:gd name="f30" fmla="*/ f25 f15 1"/>
              </a:gdLst>
              <a:ahLst/>
              <a:cxnLst>
                <a:cxn ang="3cd4">
                  <a:pos x="hc" y="t"/>
                </a:cxn>
                <a:cxn ang="0">
                  <a:pos x="r" y="vc"/>
                </a:cxn>
                <a:cxn ang="cd4">
                  <a:pos x="hc" y="b"/>
                </a:cxn>
                <a:cxn ang="cd2">
                  <a:pos x="l" y="vc"/>
                </a:cxn>
              </a:cxnLst>
              <a:rect l="f27" t="f30" r="f28" b="f29"/>
              <a:pathLst>
                <a:path w="2269442" h="6866466">
                  <a:moveTo>
                    <a:pt x="f5" y="f2"/>
                  </a:moveTo>
                  <a:lnTo>
                    <a:pt x="f2" y="f6"/>
                  </a:lnTo>
                  <a:lnTo>
                    <a:pt x="f7" y="f4"/>
                  </a:lnTo>
                  <a:cubicBezTo>
                    <a:pt x="f8" y="f9"/>
                    <a:pt x="f10" y="f11"/>
                    <a:pt x="f12" y="f13"/>
                  </a:cubicBezTo>
                  <a:lnTo>
                    <a:pt x="f5" y="f2"/>
                  </a:lnTo>
                  <a:close/>
                </a:path>
              </a:pathLst>
            </a:custGeom>
            <a:solidFill>
              <a:srgbClr val="90C226">
                <a:alpha val="30000"/>
              </a:srgbClr>
            </a:solidFill>
            <a:ln cap="flat">
              <a:noFill/>
              <a:prstDash val="solid"/>
            </a:ln>
          </p:spPr>
          <p:txBody>
            <a:bodyPr lIns="0" tIns="0" rIns="0" bIns="0"/>
            <a:lstStyle/>
            <a:p>
              <a:endParaRPr lang="en-US"/>
            </a:p>
          </p:txBody>
        </p:sp>
        <p:sp>
          <p:nvSpPr>
            <p:cNvPr id="6" name="Freeform 19">
              <a:extLst>
                <a:ext uri="{FF2B5EF4-FFF2-40B4-BE49-F238E27FC236}">
                  <a16:creationId xmlns:a16="http://schemas.microsoft.com/office/drawing/2014/main" id="{AE5AD146-711B-DA6C-D3B5-0283DB396347}"/>
                </a:ext>
              </a:extLst>
            </p:cNvPr>
            <p:cNvSpPr/>
            <p:nvPr/>
          </p:nvSpPr>
          <p:spPr>
            <a:xfrm>
              <a:off x="7943182" y="-9336"/>
              <a:ext cx="2147697" cy="7569010"/>
            </a:xfrm>
            <a:custGeom>
              <a:avLst/>
              <a:gdLst>
                <a:gd name="f0" fmla="val w"/>
                <a:gd name="f1" fmla="val h"/>
                <a:gd name="f2" fmla="val 0"/>
                <a:gd name="f3" fmla="val 1948147"/>
                <a:gd name="f4" fmla="val 6866467"/>
                <a:gd name="f5" fmla="val 1202267"/>
                <a:gd name="f6" fmla="val 1947333"/>
                <a:gd name="f7" fmla="val 1944511"/>
                <a:gd name="f8" fmla="val 4577645"/>
                <a:gd name="f9" fmla="val 1950155"/>
                <a:gd name="f10" fmla="val 2288822"/>
                <a:gd name="f11" fmla="*/ f0 1 1948147"/>
                <a:gd name="f12" fmla="*/ f1 1 6866467"/>
                <a:gd name="f13" fmla="val f2"/>
                <a:gd name="f14" fmla="val f3"/>
                <a:gd name="f15" fmla="val f4"/>
                <a:gd name="f16" fmla="+- f15 0 f13"/>
                <a:gd name="f17" fmla="+- f14 0 f13"/>
                <a:gd name="f18" fmla="*/ f17 1 1948147"/>
                <a:gd name="f19" fmla="*/ f16 1 6866467"/>
                <a:gd name="f20" fmla="*/ f13 1 f18"/>
                <a:gd name="f21" fmla="*/ f14 1 f18"/>
                <a:gd name="f22" fmla="*/ f13 1 f19"/>
                <a:gd name="f23" fmla="*/ f15 1 f19"/>
                <a:gd name="f24" fmla="*/ f20 f11 1"/>
                <a:gd name="f25" fmla="*/ f21 f11 1"/>
                <a:gd name="f26" fmla="*/ f23 f12 1"/>
                <a:gd name="f27" fmla="*/ f22 f12 1"/>
              </a:gdLst>
              <a:ahLst/>
              <a:cxnLst>
                <a:cxn ang="3cd4">
                  <a:pos x="hc" y="t"/>
                </a:cxn>
                <a:cxn ang="0">
                  <a:pos x="r" y="vc"/>
                </a:cxn>
                <a:cxn ang="cd4">
                  <a:pos x="hc" y="b"/>
                </a:cxn>
                <a:cxn ang="cd2">
                  <a:pos x="l" y="vc"/>
                </a:cxn>
              </a:cxnLst>
              <a:rect l="f24" t="f27" r="f25" b="f26"/>
              <a:pathLst>
                <a:path w="1948147" h="6866467">
                  <a:moveTo>
                    <a:pt x="f2" y="f2"/>
                  </a:moveTo>
                  <a:lnTo>
                    <a:pt x="f5" y="f4"/>
                  </a:lnTo>
                  <a:lnTo>
                    <a:pt x="f6" y="f4"/>
                  </a:lnTo>
                  <a:cubicBezTo>
                    <a:pt x="f7" y="f8"/>
                    <a:pt x="f9" y="f10"/>
                    <a:pt x="f6" y="f2"/>
                  </a:cubicBezTo>
                  <a:lnTo>
                    <a:pt x="f2" y="f2"/>
                  </a:lnTo>
                  <a:close/>
                </a:path>
              </a:pathLst>
            </a:custGeom>
            <a:solidFill>
              <a:srgbClr val="90C226">
                <a:alpha val="20000"/>
              </a:srgbClr>
            </a:solidFill>
            <a:ln cap="flat">
              <a:noFill/>
              <a:prstDash val="solid"/>
            </a:ln>
          </p:spPr>
          <p:txBody>
            <a:bodyPr lIns="0" tIns="0" rIns="0" bIns="0"/>
            <a:lstStyle/>
            <a:p>
              <a:endParaRPr lang="en-US"/>
            </a:p>
          </p:txBody>
        </p:sp>
        <p:sp>
          <p:nvSpPr>
            <p:cNvPr id="7" name="Freeform 20">
              <a:extLst>
                <a:ext uri="{FF2B5EF4-FFF2-40B4-BE49-F238E27FC236}">
                  <a16:creationId xmlns:a16="http://schemas.microsoft.com/office/drawing/2014/main" id="{01D8E13F-C8BC-EC2A-8AF3-63339C1BB5F7}"/>
                </a:ext>
              </a:extLst>
            </p:cNvPr>
            <p:cNvSpPr/>
            <p:nvPr/>
          </p:nvSpPr>
          <p:spPr>
            <a:xfrm>
              <a:off x="7317815" y="4321143"/>
              <a:ext cx="2771034" cy="3238530"/>
            </a:xfrm>
            <a:custGeom>
              <a:avLst/>
              <a:gdLst>
                <a:gd name="f0" fmla="val w"/>
                <a:gd name="f1" fmla="val h"/>
                <a:gd name="f2" fmla="val 0"/>
                <a:gd name="f3" fmla="val 3259667"/>
                <a:gd name="f4" fmla="val 3810000"/>
                <a:gd name="f5" fmla="val 3251200"/>
                <a:gd name="f6" fmla="val 3254022"/>
                <a:gd name="f7" fmla="val 1270000"/>
                <a:gd name="f8" fmla="val 3256845"/>
                <a:gd name="f9" fmla="val 2540000"/>
                <a:gd name="f10" fmla="*/ f0 1 3259667"/>
                <a:gd name="f11" fmla="*/ f1 1 3810000"/>
                <a:gd name="f12" fmla="val f2"/>
                <a:gd name="f13" fmla="val f3"/>
                <a:gd name="f14" fmla="val f4"/>
                <a:gd name="f15" fmla="+- f14 0 f12"/>
                <a:gd name="f16" fmla="+- f13 0 f12"/>
                <a:gd name="f17" fmla="*/ f16 1 3259667"/>
                <a:gd name="f18" fmla="*/ f15 1 3810000"/>
                <a:gd name="f19" fmla="*/ f12 1 f17"/>
                <a:gd name="f20" fmla="*/ f13 1 f17"/>
                <a:gd name="f21" fmla="*/ f12 1 f18"/>
                <a:gd name="f22" fmla="*/ f14 1 f18"/>
                <a:gd name="f23" fmla="*/ f19 f10 1"/>
                <a:gd name="f24" fmla="*/ f20 f10 1"/>
                <a:gd name="f25" fmla="*/ f22 f11 1"/>
                <a:gd name="f26" fmla="*/ f21 f11 1"/>
              </a:gdLst>
              <a:ahLst/>
              <a:cxnLst>
                <a:cxn ang="3cd4">
                  <a:pos x="hc" y="t"/>
                </a:cxn>
                <a:cxn ang="0">
                  <a:pos x="r" y="vc"/>
                </a:cxn>
                <a:cxn ang="cd4">
                  <a:pos x="hc" y="b"/>
                </a:cxn>
                <a:cxn ang="cd2">
                  <a:pos x="l" y="vc"/>
                </a:cxn>
              </a:cxnLst>
              <a:rect l="f23" t="f26" r="f24" b="f25"/>
              <a:pathLst>
                <a:path w="3259667" h="3810000">
                  <a:moveTo>
                    <a:pt x="f2" y="f4"/>
                  </a:moveTo>
                  <a:lnTo>
                    <a:pt x="f5" y="f2"/>
                  </a:lnTo>
                  <a:cubicBezTo>
                    <a:pt x="f6" y="f7"/>
                    <a:pt x="f8" y="f9"/>
                    <a:pt x="f3" y="f4"/>
                  </a:cubicBezTo>
                  <a:lnTo>
                    <a:pt x="f2" y="f4"/>
                  </a:lnTo>
                  <a:close/>
                </a:path>
              </a:pathLst>
            </a:custGeom>
            <a:solidFill>
              <a:srgbClr val="54A021">
                <a:alpha val="72000"/>
              </a:srgbClr>
            </a:solidFill>
            <a:ln cap="flat">
              <a:noFill/>
              <a:prstDash val="solid"/>
            </a:ln>
          </p:spPr>
          <p:txBody>
            <a:bodyPr lIns="0" tIns="0" rIns="0" bIns="0"/>
            <a:lstStyle/>
            <a:p>
              <a:endParaRPr lang="en-US"/>
            </a:p>
          </p:txBody>
        </p:sp>
        <p:sp>
          <p:nvSpPr>
            <p:cNvPr id="8" name="Freeform 21">
              <a:extLst>
                <a:ext uri="{FF2B5EF4-FFF2-40B4-BE49-F238E27FC236}">
                  <a16:creationId xmlns:a16="http://schemas.microsoft.com/office/drawing/2014/main" id="{08AB185B-F0F0-70B5-4EB5-1D83BE782076}"/>
                </a:ext>
              </a:extLst>
            </p:cNvPr>
            <p:cNvSpPr/>
            <p:nvPr/>
          </p:nvSpPr>
          <p:spPr>
            <a:xfrm>
              <a:off x="7728508" y="-9336"/>
              <a:ext cx="2362370" cy="7569010"/>
            </a:xfrm>
            <a:custGeom>
              <a:avLst/>
              <a:gdLst>
                <a:gd name="f0" fmla="val w"/>
                <a:gd name="f1" fmla="val h"/>
                <a:gd name="f2" fmla="val 0"/>
                <a:gd name="f3" fmla="val 2853267"/>
                <a:gd name="f4" fmla="val 6866467"/>
                <a:gd name="f5" fmla="val 2472267"/>
                <a:gd name="f6" fmla="val 6858000"/>
                <a:gd name="f7" fmla="*/ f0 1 2853267"/>
                <a:gd name="f8" fmla="*/ f1 1 6866467"/>
                <a:gd name="f9" fmla="val f2"/>
                <a:gd name="f10" fmla="val f3"/>
                <a:gd name="f11" fmla="val f4"/>
                <a:gd name="f12" fmla="+- f11 0 f9"/>
                <a:gd name="f13" fmla="+- f10 0 f9"/>
                <a:gd name="f14" fmla="*/ f13 1 2853267"/>
                <a:gd name="f15" fmla="*/ f12 1 6866467"/>
                <a:gd name="f16" fmla="*/ f9 1 f14"/>
                <a:gd name="f17" fmla="*/ f10 1 f14"/>
                <a:gd name="f18" fmla="*/ f9 1 f15"/>
                <a:gd name="f19" fmla="*/ f11 1 f15"/>
                <a:gd name="f20" fmla="*/ f16 f7 1"/>
                <a:gd name="f21" fmla="*/ f17 f7 1"/>
                <a:gd name="f22" fmla="*/ f19 f8 1"/>
                <a:gd name="f23" fmla="*/ f18 f8 1"/>
              </a:gdLst>
              <a:ahLst/>
              <a:cxnLst>
                <a:cxn ang="3cd4">
                  <a:pos x="hc" y="t"/>
                </a:cxn>
                <a:cxn ang="0">
                  <a:pos x="r" y="vc"/>
                </a:cxn>
                <a:cxn ang="cd4">
                  <a:pos x="hc" y="b"/>
                </a:cxn>
                <a:cxn ang="cd2">
                  <a:pos x="l" y="vc"/>
                </a:cxn>
              </a:cxnLst>
              <a:rect l="f20" t="f23" r="f21" b="f22"/>
              <a:pathLst>
                <a:path w="2853267" h="6866467">
                  <a:moveTo>
                    <a:pt x="f2" y="f2"/>
                  </a:moveTo>
                  <a:lnTo>
                    <a:pt x="f5" y="f4"/>
                  </a:lnTo>
                  <a:lnTo>
                    <a:pt x="f3" y="f6"/>
                  </a:lnTo>
                  <a:lnTo>
                    <a:pt x="f3" y="f2"/>
                  </a:lnTo>
                  <a:lnTo>
                    <a:pt x="f2" y="f2"/>
                  </a:lnTo>
                  <a:close/>
                </a:path>
              </a:pathLst>
            </a:custGeom>
            <a:solidFill>
              <a:srgbClr val="3F7819">
                <a:alpha val="70000"/>
              </a:srgbClr>
            </a:solidFill>
            <a:ln cap="flat">
              <a:noFill/>
              <a:prstDash val="solid"/>
            </a:ln>
          </p:spPr>
          <p:txBody>
            <a:bodyPr lIns="0" tIns="0" rIns="0" bIns="0"/>
            <a:lstStyle/>
            <a:p>
              <a:endParaRPr lang="en-US"/>
            </a:p>
          </p:txBody>
        </p:sp>
        <p:sp>
          <p:nvSpPr>
            <p:cNvPr id="9" name="Freeform 22">
              <a:extLst>
                <a:ext uri="{FF2B5EF4-FFF2-40B4-BE49-F238E27FC236}">
                  <a16:creationId xmlns:a16="http://schemas.microsoft.com/office/drawing/2014/main" id="{165526AB-5572-AE55-F796-45CF814C7ACC}"/>
                </a:ext>
              </a:extLst>
            </p:cNvPr>
            <p:cNvSpPr/>
            <p:nvPr/>
          </p:nvSpPr>
          <p:spPr>
            <a:xfrm>
              <a:off x="9145517" y="-9336"/>
              <a:ext cx="945370" cy="7569010"/>
            </a:xfrm>
            <a:custGeom>
              <a:avLst/>
              <a:gdLst>
                <a:gd name="f0" fmla="val w"/>
                <a:gd name="f1" fmla="val h"/>
                <a:gd name="f2" fmla="val 0"/>
                <a:gd name="f3" fmla="val 1286933"/>
                <a:gd name="f4" fmla="val 6866467"/>
                <a:gd name="f5" fmla="val 1016000"/>
                <a:gd name="f6" fmla="val 1284111"/>
                <a:gd name="f7" fmla="val 4577645"/>
                <a:gd name="f8" fmla="val 1281288"/>
                <a:gd name="f9" fmla="val 2288822"/>
                <a:gd name="f10" fmla="val 1278466"/>
                <a:gd name="f11" fmla="*/ f0 1 1286933"/>
                <a:gd name="f12" fmla="*/ f1 1 6866467"/>
                <a:gd name="f13" fmla="val f2"/>
                <a:gd name="f14" fmla="val f3"/>
                <a:gd name="f15" fmla="val f4"/>
                <a:gd name="f16" fmla="+- f15 0 f13"/>
                <a:gd name="f17" fmla="+- f14 0 f13"/>
                <a:gd name="f18" fmla="*/ f17 1 1286933"/>
                <a:gd name="f19" fmla="*/ f16 1 6866467"/>
                <a:gd name="f20" fmla="*/ f13 1 f18"/>
                <a:gd name="f21" fmla="*/ f14 1 f18"/>
                <a:gd name="f22" fmla="*/ f13 1 f19"/>
                <a:gd name="f23" fmla="*/ f15 1 f19"/>
                <a:gd name="f24" fmla="*/ f20 f11 1"/>
                <a:gd name="f25" fmla="*/ f21 f11 1"/>
                <a:gd name="f26" fmla="*/ f23 f12 1"/>
                <a:gd name="f27" fmla="*/ f22 f12 1"/>
              </a:gdLst>
              <a:ahLst/>
              <a:cxnLst>
                <a:cxn ang="3cd4">
                  <a:pos x="hc" y="t"/>
                </a:cxn>
                <a:cxn ang="0">
                  <a:pos x="r" y="vc"/>
                </a:cxn>
                <a:cxn ang="cd4">
                  <a:pos x="hc" y="b"/>
                </a:cxn>
                <a:cxn ang="cd2">
                  <a:pos x="l" y="vc"/>
                </a:cxn>
              </a:cxnLst>
              <a:rect l="f24" t="f27" r="f25" b="f26"/>
              <a:pathLst>
                <a:path w="1286933" h="6866467">
                  <a:moveTo>
                    <a:pt x="f5" y="f2"/>
                  </a:moveTo>
                  <a:lnTo>
                    <a:pt x="f2" y="f4"/>
                  </a:lnTo>
                  <a:lnTo>
                    <a:pt x="f3" y="f4"/>
                  </a:lnTo>
                  <a:cubicBezTo>
                    <a:pt x="f6" y="f7"/>
                    <a:pt x="f8" y="f9"/>
                    <a:pt x="f10" y="f2"/>
                  </a:cubicBezTo>
                  <a:lnTo>
                    <a:pt x="f5" y="f2"/>
                  </a:lnTo>
                  <a:close/>
                </a:path>
              </a:pathLst>
            </a:custGeom>
            <a:solidFill>
              <a:srgbClr val="C0E474">
                <a:alpha val="70000"/>
              </a:srgbClr>
            </a:solidFill>
            <a:ln cap="flat">
              <a:noFill/>
              <a:prstDash val="solid"/>
            </a:ln>
          </p:spPr>
          <p:txBody>
            <a:bodyPr lIns="0" tIns="0" rIns="0" bIns="0"/>
            <a:lstStyle/>
            <a:p>
              <a:endParaRPr lang="en-US"/>
            </a:p>
          </p:txBody>
        </p:sp>
        <p:sp>
          <p:nvSpPr>
            <p:cNvPr id="10" name="Freeform 23">
              <a:extLst>
                <a:ext uri="{FF2B5EF4-FFF2-40B4-BE49-F238E27FC236}">
                  <a16:creationId xmlns:a16="http://schemas.microsoft.com/office/drawing/2014/main" id="{8CAE0396-A369-264C-6919-055574309122}"/>
                </a:ext>
              </a:extLst>
            </p:cNvPr>
            <p:cNvSpPr/>
            <p:nvPr/>
          </p:nvSpPr>
          <p:spPr>
            <a:xfrm>
              <a:off x="8904582" y="-9336"/>
              <a:ext cx="1176037" cy="7569010"/>
            </a:xfrm>
            <a:custGeom>
              <a:avLst/>
              <a:gdLst>
                <a:gd name="f0" fmla="val w"/>
                <a:gd name="f1" fmla="val h"/>
                <a:gd name="f2" fmla="val 0"/>
                <a:gd name="f3" fmla="val 1270244"/>
                <a:gd name="f4" fmla="val 6866467"/>
                <a:gd name="f5" fmla="val 1117600"/>
                <a:gd name="f6" fmla="val 1270000"/>
                <a:gd name="f7" fmla="val 1272822"/>
                <a:gd name="f8" fmla="val 4574822"/>
                <a:gd name="f9" fmla="val 1250245"/>
                <a:gd name="f10" fmla="val 2291645"/>
                <a:gd name="f11" fmla="val 1253067"/>
                <a:gd name="f12" fmla="*/ f0 1 1270244"/>
                <a:gd name="f13" fmla="*/ f1 1 6866467"/>
                <a:gd name="f14" fmla="val f2"/>
                <a:gd name="f15" fmla="val f3"/>
                <a:gd name="f16" fmla="val f4"/>
                <a:gd name="f17" fmla="+- f16 0 f14"/>
                <a:gd name="f18" fmla="+- f15 0 f14"/>
                <a:gd name="f19" fmla="*/ f18 1 1270244"/>
                <a:gd name="f20" fmla="*/ f17 1 6866467"/>
                <a:gd name="f21" fmla="*/ f14 1 f19"/>
                <a:gd name="f22" fmla="*/ f15 1 f19"/>
                <a:gd name="f23" fmla="*/ f14 1 f20"/>
                <a:gd name="f24" fmla="*/ f16 1 f20"/>
                <a:gd name="f25" fmla="*/ f21 f12 1"/>
                <a:gd name="f26" fmla="*/ f22 f12 1"/>
                <a:gd name="f27" fmla="*/ f24 f13 1"/>
                <a:gd name="f28" fmla="*/ f23 f13 1"/>
              </a:gdLst>
              <a:ahLst/>
              <a:cxnLst>
                <a:cxn ang="3cd4">
                  <a:pos x="hc" y="t"/>
                </a:cxn>
                <a:cxn ang="0">
                  <a:pos x="r" y="vc"/>
                </a:cxn>
                <a:cxn ang="cd4">
                  <a:pos x="hc" y="b"/>
                </a:cxn>
                <a:cxn ang="cd2">
                  <a:pos x="l" y="vc"/>
                </a:cxn>
              </a:cxnLst>
              <a:rect l="f25" t="f28" r="f26" b="f27"/>
              <a:pathLst>
                <a:path w="1270244" h="6866467">
                  <a:moveTo>
                    <a:pt x="f2" y="f2"/>
                  </a:moveTo>
                  <a:lnTo>
                    <a:pt x="f5" y="f4"/>
                  </a:lnTo>
                  <a:lnTo>
                    <a:pt x="f6" y="f4"/>
                  </a:lnTo>
                  <a:cubicBezTo>
                    <a:pt x="f7" y="f8"/>
                    <a:pt x="f9" y="f10"/>
                    <a:pt x="f11" y="f2"/>
                  </a:cubicBezTo>
                  <a:lnTo>
                    <a:pt x="f2" y="f2"/>
                  </a:lnTo>
                  <a:close/>
                </a:path>
              </a:pathLst>
            </a:custGeom>
            <a:solidFill>
              <a:srgbClr val="90C226">
                <a:alpha val="65000"/>
              </a:srgbClr>
            </a:solidFill>
            <a:ln cap="flat">
              <a:noFill/>
              <a:prstDash val="solid"/>
            </a:ln>
          </p:spPr>
          <p:txBody>
            <a:bodyPr lIns="0" tIns="0" rIns="0" bIns="0"/>
            <a:lstStyle/>
            <a:p>
              <a:endParaRPr lang="en-US"/>
            </a:p>
          </p:txBody>
        </p:sp>
        <p:sp>
          <p:nvSpPr>
            <p:cNvPr id="11" name="Freeform 24">
              <a:extLst>
                <a:ext uri="{FF2B5EF4-FFF2-40B4-BE49-F238E27FC236}">
                  <a16:creationId xmlns:a16="http://schemas.microsoft.com/office/drawing/2014/main" id="{3A3FC648-CE92-A537-9DB6-48584F52EDCF}"/>
                </a:ext>
              </a:extLst>
            </p:cNvPr>
            <p:cNvSpPr/>
            <p:nvPr/>
          </p:nvSpPr>
          <p:spPr>
            <a:xfrm>
              <a:off x="8885919" y="5394438"/>
              <a:ext cx="1206157" cy="2165244"/>
            </a:xfrm>
            <a:custGeom>
              <a:avLst/>
              <a:gdLst>
                <a:gd name="f0" fmla="val w"/>
                <a:gd name="f1" fmla="val h"/>
                <a:gd name="f2" fmla="val 0"/>
                <a:gd name="f3" fmla="val 1820333"/>
                <a:gd name="f4" fmla="val 3268133"/>
                <a:gd name="f5" fmla="val 1811866"/>
                <a:gd name="f6" fmla="val 1814688"/>
                <a:gd name="f7" fmla="val 1086555"/>
                <a:gd name="f8" fmla="val 1817511"/>
                <a:gd name="f9" fmla="val 2173111"/>
                <a:gd name="f10" fmla="val 3259666"/>
                <a:gd name="f11" fmla="*/ f0 1 1820333"/>
                <a:gd name="f12" fmla="*/ f1 1 3268133"/>
                <a:gd name="f13" fmla="val f2"/>
                <a:gd name="f14" fmla="val f3"/>
                <a:gd name="f15" fmla="val f4"/>
                <a:gd name="f16" fmla="+- f15 0 f13"/>
                <a:gd name="f17" fmla="+- f14 0 f13"/>
                <a:gd name="f18" fmla="*/ f17 1 1820333"/>
                <a:gd name="f19" fmla="*/ f16 1 3268133"/>
                <a:gd name="f20" fmla="*/ f13 1 f18"/>
                <a:gd name="f21" fmla="*/ f14 1 f18"/>
                <a:gd name="f22" fmla="*/ f13 1 f19"/>
                <a:gd name="f23" fmla="*/ f15 1 f19"/>
                <a:gd name="f24" fmla="*/ f20 f11 1"/>
                <a:gd name="f25" fmla="*/ f21 f11 1"/>
                <a:gd name="f26" fmla="*/ f23 f12 1"/>
                <a:gd name="f27" fmla="*/ f22 f12 1"/>
              </a:gdLst>
              <a:ahLst/>
              <a:cxnLst>
                <a:cxn ang="3cd4">
                  <a:pos x="hc" y="t"/>
                </a:cxn>
                <a:cxn ang="0">
                  <a:pos x="r" y="vc"/>
                </a:cxn>
                <a:cxn ang="cd4">
                  <a:pos x="hc" y="b"/>
                </a:cxn>
                <a:cxn ang="cd2">
                  <a:pos x="l" y="vc"/>
                </a:cxn>
              </a:cxnLst>
              <a:rect l="f24" t="f27" r="f25" b="f26"/>
              <a:pathLst>
                <a:path w="1820333" h="3268133">
                  <a:moveTo>
                    <a:pt x="f2" y="f4"/>
                  </a:moveTo>
                  <a:lnTo>
                    <a:pt x="f5" y="f2"/>
                  </a:lnTo>
                  <a:cubicBezTo>
                    <a:pt x="f6" y="f7"/>
                    <a:pt x="f8" y="f9"/>
                    <a:pt x="f3" y="f10"/>
                  </a:cubicBezTo>
                  <a:lnTo>
                    <a:pt x="f2" y="f4"/>
                  </a:lnTo>
                  <a:close/>
                </a:path>
              </a:pathLst>
            </a:custGeom>
            <a:solidFill>
              <a:srgbClr val="90C226">
                <a:alpha val="80000"/>
              </a:srgbClr>
            </a:solidFill>
            <a:ln cap="flat">
              <a:noFill/>
              <a:prstDash val="solid"/>
            </a:ln>
          </p:spPr>
          <p:txBody>
            <a:bodyPr lIns="0" tIns="0" rIns="0" bIns="0"/>
            <a:lstStyle/>
            <a:p>
              <a:endParaRPr lang="en-US"/>
            </a:p>
          </p:txBody>
        </p:sp>
        <p:sp>
          <p:nvSpPr>
            <p:cNvPr id="12" name="Freeform 27">
              <a:extLst>
                <a:ext uri="{FF2B5EF4-FFF2-40B4-BE49-F238E27FC236}">
                  <a16:creationId xmlns:a16="http://schemas.microsoft.com/office/drawing/2014/main" id="{3C747CC4-370D-3924-305F-C103AC0964F4}"/>
                </a:ext>
              </a:extLst>
            </p:cNvPr>
            <p:cNvSpPr/>
            <p:nvPr/>
          </p:nvSpPr>
          <p:spPr>
            <a:xfrm>
              <a:off x="-9336" y="-9336"/>
              <a:ext cx="952054" cy="6281068"/>
            </a:xfrm>
            <a:custGeom>
              <a:avLst/>
              <a:gdLst>
                <a:gd name="f0" fmla="val w"/>
                <a:gd name="f1" fmla="val h"/>
                <a:gd name="f2" fmla="val 0"/>
                <a:gd name="f3" fmla="val 863600"/>
                <a:gd name="f4" fmla="val 5698067"/>
                <a:gd name="f5" fmla="val 8467"/>
                <a:gd name="f6" fmla="val 16934"/>
                <a:gd name="f7" fmla="*/ f0 1 863600"/>
                <a:gd name="f8" fmla="*/ f1 1 5698067"/>
                <a:gd name="f9" fmla="val f2"/>
                <a:gd name="f10" fmla="val f3"/>
                <a:gd name="f11" fmla="val f4"/>
                <a:gd name="f12" fmla="+- f11 0 f9"/>
                <a:gd name="f13" fmla="+- f10 0 f9"/>
                <a:gd name="f14" fmla="*/ f13 1 863600"/>
                <a:gd name="f15" fmla="*/ f12 1 5698067"/>
                <a:gd name="f16" fmla="*/ f9 1 f14"/>
                <a:gd name="f17" fmla="*/ f10 1 f14"/>
                <a:gd name="f18" fmla="*/ f9 1 f15"/>
                <a:gd name="f19" fmla="*/ f11 1 f15"/>
                <a:gd name="f20" fmla="*/ f16 f7 1"/>
                <a:gd name="f21" fmla="*/ f17 f7 1"/>
                <a:gd name="f22" fmla="*/ f19 f8 1"/>
                <a:gd name="f23" fmla="*/ f18 f8 1"/>
              </a:gdLst>
              <a:ahLst/>
              <a:cxnLst>
                <a:cxn ang="3cd4">
                  <a:pos x="hc" y="t"/>
                </a:cxn>
                <a:cxn ang="0">
                  <a:pos x="r" y="vc"/>
                </a:cxn>
                <a:cxn ang="cd4">
                  <a:pos x="hc" y="b"/>
                </a:cxn>
                <a:cxn ang="cd2">
                  <a:pos x="l" y="vc"/>
                </a:cxn>
              </a:cxnLst>
              <a:rect l="f20" t="f23" r="f21" b="f22"/>
              <a:pathLst>
                <a:path w="863600" h="5698067">
                  <a:moveTo>
                    <a:pt x="f2" y="f5"/>
                  </a:moveTo>
                  <a:lnTo>
                    <a:pt x="f3" y="f2"/>
                  </a:lnTo>
                  <a:lnTo>
                    <a:pt x="f3" y="f6"/>
                  </a:lnTo>
                  <a:lnTo>
                    <a:pt x="f2" y="f4"/>
                  </a:lnTo>
                  <a:lnTo>
                    <a:pt x="f2" y="f5"/>
                  </a:lnTo>
                  <a:close/>
                </a:path>
              </a:pathLst>
            </a:custGeom>
            <a:solidFill>
              <a:srgbClr val="90C226">
                <a:alpha val="85000"/>
              </a:srgbClr>
            </a:solidFill>
            <a:ln cap="flat">
              <a:noFill/>
              <a:prstDash val="solid"/>
            </a:ln>
          </p:spPr>
          <p:txBody>
            <a:bodyPr lIns="0" tIns="0" rIns="0" bIns="0"/>
            <a:lstStyle/>
            <a:p>
              <a:endParaRPr lang="en-US"/>
            </a:p>
          </p:txBody>
        </p:sp>
      </p:grpSp>
      <p:sp>
        <p:nvSpPr>
          <p:cNvPr id="13" name="Title 1">
            <a:extLst>
              <a:ext uri="{FF2B5EF4-FFF2-40B4-BE49-F238E27FC236}">
                <a16:creationId xmlns:a16="http://schemas.microsoft.com/office/drawing/2014/main" id="{22C8D155-21E2-1541-BD43-C7A25DF7B8F0}"/>
              </a:ext>
            </a:extLst>
          </p:cNvPr>
          <p:cNvSpPr txBox="1">
            <a:spLocks noGrp="1"/>
          </p:cNvSpPr>
          <p:nvPr>
            <p:ph type="ctrTitle"/>
          </p:nvPr>
        </p:nvSpPr>
        <p:spPr>
          <a:xfrm>
            <a:off x="1246400" y="2650552"/>
            <a:ext cx="6423550" cy="1814745"/>
          </a:xfrm>
        </p:spPr>
        <p:txBody>
          <a:bodyPr anchor="b">
            <a:noAutofit/>
          </a:bodyPr>
          <a:lstStyle>
            <a:lvl1pPr algn="r">
              <a:defRPr sz="5952"/>
            </a:lvl1pPr>
          </a:lstStyle>
          <a:p>
            <a:pPr lvl="0"/>
            <a:r>
              <a:rPr lang="en-US"/>
              <a:t>Click to edit Master title style</a:t>
            </a:r>
          </a:p>
        </p:txBody>
      </p:sp>
      <p:sp>
        <p:nvSpPr>
          <p:cNvPr id="14" name="Subtitle 2">
            <a:extLst>
              <a:ext uri="{FF2B5EF4-FFF2-40B4-BE49-F238E27FC236}">
                <a16:creationId xmlns:a16="http://schemas.microsoft.com/office/drawing/2014/main" id="{C3618185-4D84-1F6E-0908-09A9B24102A4}"/>
              </a:ext>
            </a:extLst>
          </p:cNvPr>
          <p:cNvSpPr txBox="1">
            <a:spLocks noGrp="1"/>
          </p:cNvSpPr>
          <p:nvPr>
            <p:ph type="subTitle" idx="1"/>
          </p:nvPr>
        </p:nvSpPr>
        <p:spPr>
          <a:xfrm>
            <a:off x="1246400" y="4465298"/>
            <a:ext cx="6423550" cy="1209129"/>
          </a:xfrm>
        </p:spPr>
        <p:txBody>
          <a:bodyPr/>
          <a:lstStyle>
            <a:lvl1pPr marL="0" indent="0" algn="r">
              <a:buNone/>
              <a:defRPr>
                <a:solidFill>
                  <a:srgbClr val="7F7F7F"/>
                </a:solidFill>
              </a:defRPr>
            </a:lvl1pPr>
          </a:lstStyle>
          <a:p>
            <a:pPr lvl="0"/>
            <a:r>
              <a:rPr lang="en-US"/>
              <a:t>Click to edit Master subtitle style</a:t>
            </a:r>
          </a:p>
        </p:txBody>
      </p:sp>
      <p:sp>
        <p:nvSpPr>
          <p:cNvPr id="15" name="Date Placeholder 3">
            <a:extLst>
              <a:ext uri="{FF2B5EF4-FFF2-40B4-BE49-F238E27FC236}">
                <a16:creationId xmlns:a16="http://schemas.microsoft.com/office/drawing/2014/main" id="{ABA7BE62-6E62-D6D2-CF01-0981E527BA80}"/>
              </a:ext>
            </a:extLst>
          </p:cNvPr>
          <p:cNvSpPr txBox="1">
            <a:spLocks noGrp="1"/>
          </p:cNvSpPr>
          <p:nvPr>
            <p:ph type="dt" sz="half" idx="7"/>
          </p:nvPr>
        </p:nvSpPr>
        <p:spPr/>
        <p:txBody>
          <a:bodyPr/>
          <a:lstStyle>
            <a:lvl1pPr>
              <a:defRPr/>
            </a:lvl1pPr>
          </a:lstStyle>
          <a:p>
            <a:pPr lvl="0"/>
            <a:endParaRPr lang="en-US"/>
          </a:p>
        </p:txBody>
      </p:sp>
      <p:sp>
        <p:nvSpPr>
          <p:cNvPr id="16" name="Footer Placeholder 4">
            <a:extLst>
              <a:ext uri="{FF2B5EF4-FFF2-40B4-BE49-F238E27FC236}">
                <a16:creationId xmlns:a16="http://schemas.microsoft.com/office/drawing/2014/main" id="{C8859E57-9D74-4C75-3737-3CB3EFE3194E}"/>
              </a:ext>
            </a:extLst>
          </p:cNvPr>
          <p:cNvSpPr txBox="1">
            <a:spLocks noGrp="1"/>
          </p:cNvSpPr>
          <p:nvPr>
            <p:ph type="ftr" sz="quarter" idx="9"/>
          </p:nvPr>
        </p:nvSpPr>
        <p:spPr/>
        <p:txBody>
          <a:bodyPr/>
          <a:lstStyle>
            <a:lvl1pPr>
              <a:defRPr/>
            </a:lvl1pPr>
          </a:lstStyle>
          <a:p>
            <a:pPr lvl="0"/>
            <a:endParaRPr lang="en-US"/>
          </a:p>
        </p:txBody>
      </p:sp>
      <p:sp>
        <p:nvSpPr>
          <p:cNvPr id="17" name="Slide Number Placeholder 5">
            <a:extLst>
              <a:ext uri="{FF2B5EF4-FFF2-40B4-BE49-F238E27FC236}">
                <a16:creationId xmlns:a16="http://schemas.microsoft.com/office/drawing/2014/main" id="{5E45AB00-268B-772C-234F-D899EFFDE75F}"/>
              </a:ext>
            </a:extLst>
          </p:cNvPr>
          <p:cNvSpPr txBox="1">
            <a:spLocks noGrp="1"/>
          </p:cNvSpPr>
          <p:nvPr>
            <p:ph type="sldNum" sz="quarter" idx="8"/>
          </p:nvPr>
        </p:nvSpPr>
        <p:spPr/>
        <p:txBody>
          <a:bodyPr/>
          <a:lstStyle>
            <a:lvl1pPr>
              <a:defRPr/>
            </a:lvl1pPr>
          </a:lstStyle>
          <a:p>
            <a:pPr lvl="0"/>
            <a:fld id="{3C002032-9378-4CB7-9542-6D8DD005C41A}" type="slidenum">
              <a:t>‹#›</a:t>
            </a:fld>
            <a:endParaRPr lang="en-US"/>
          </a:p>
        </p:txBody>
      </p:sp>
    </p:spTree>
    <p:extLst>
      <p:ext uri="{BB962C8B-B14F-4D97-AF65-F5344CB8AC3E}">
        <p14:creationId xmlns:p14="http://schemas.microsoft.com/office/powerpoint/2010/main" val="88851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3A77F-9BA2-09D1-F3C6-E2FA6E22589F}"/>
              </a:ext>
            </a:extLst>
          </p:cNvPr>
          <p:cNvSpPr txBox="1">
            <a:spLocks noGrp="1"/>
          </p:cNvSpPr>
          <p:nvPr>
            <p:ph type="title"/>
          </p:nvPr>
        </p:nvSpPr>
        <p:spPr>
          <a:xfrm>
            <a:off x="672038" y="671974"/>
            <a:ext cx="6997912" cy="3751838"/>
          </a:xfrm>
        </p:spPr>
        <p:txBody>
          <a:bodyPr anchor="ctr"/>
          <a:lstStyle>
            <a:lvl1pPr>
              <a:defRPr sz="4850"/>
            </a:lvl1pPr>
          </a:lstStyle>
          <a:p>
            <a:pPr lvl="0"/>
            <a:r>
              <a:rPr lang="en-US"/>
              <a:t>Click to edit Master title style</a:t>
            </a:r>
          </a:p>
        </p:txBody>
      </p:sp>
      <p:sp>
        <p:nvSpPr>
          <p:cNvPr id="3" name="Text Placeholder 2">
            <a:extLst>
              <a:ext uri="{FF2B5EF4-FFF2-40B4-BE49-F238E27FC236}">
                <a16:creationId xmlns:a16="http://schemas.microsoft.com/office/drawing/2014/main" id="{2A56EBE6-CAAF-879D-B09D-413AFD44C273}"/>
              </a:ext>
            </a:extLst>
          </p:cNvPr>
          <p:cNvSpPr txBox="1">
            <a:spLocks noGrp="1"/>
          </p:cNvSpPr>
          <p:nvPr>
            <p:ph type="body" idx="4294967295"/>
          </p:nvPr>
        </p:nvSpPr>
        <p:spPr>
          <a:xfrm>
            <a:off x="672038" y="4927783"/>
            <a:ext cx="6997912" cy="1731690"/>
          </a:xfrm>
        </p:spPr>
        <p:txBody>
          <a:bodyPr anchor="ctr"/>
          <a:lstStyle>
            <a:lvl1pPr marL="0" indent="0">
              <a:buNone/>
              <a:defRPr/>
            </a:lvl1pPr>
          </a:lstStyle>
          <a:p>
            <a:pPr lvl="0"/>
            <a:r>
              <a:rPr lang="en-US"/>
              <a:t>Click to edit Master text styles</a:t>
            </a:r>
          </a:p>
        </p:txBody>
      </p:sp>
      <p:sp>
        <p:nvSpPr>
          <p:cNvPr id="4" name="Date Placeholder 3">
            <a:extLst>
              <a:ext uri="{FF2B5EF4-FFF2-40B4-BE49-F238E27FC236}">
                <a16:creationId xmlns:a16="http://schemas.microsoft.com/office/drawing/2014/main" id="{3521AE86-F49A-C5AE-875A-8FFB028D6F32}"/>
              </a:ext>
            </a:extLst>
          </p:cNvPr>
          <p:cNvSpPr txBox="1">
            <a:spLocks noGrp="1"/>
          </p:cNvSpPr>
          <p:nvPr>
            <p:ph type="dt" sz="half" idx="7"/>
          </p:nvPr>
        </p:nvSpPr>
        <p:spPr/>
        <p:txBody>
          <a:bodyPr/>
          <a:lstStyle>
            <a:lvl1pPr>
              <a:defRPr/>
            </a:lvl1pPr>
          </a:lstStyle>
          <a:p>
            <a:pPr lvl="0"/>
            <a:endParaRPr lang="en-US"/>
          </a:p>
        </p:txBody>
      </p:sp>
      <p:sp>
        <p:nvSpPr>
          <p:cNvPr id="5" name="Footer Placeholder 4">
            <a:extLst>
              <a:ext uri="{FF2B5EF4-FFF2-40B4-BE49-F238E27FC236}">
                <a16:creationId xmlns:a16="http://schemas.microsoft.com/office/drawing/2014/main" id="{7BA4B302-22D1-3F7E-1752-B86CD0DF1ED4}"/>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CDA2EA1C-9EAC-938B-1100-783931A86393}"/>
              </a:ext>
            </a:extLst>
          </p:cNvPr>
          <p:cNvSpPr txBox="1">
            <a:spLocks noGrp="1"/>
          </p:cNvSpPr>
          <p:nvPr>
            <p:ph type="sldNum" sz="quarter" idx="8"/>
          </p:nvPr>
        </p:nvSpPr>
        <p:spPr/>
        <p:txBody>
          <a:bodyPr/>
          <a:lstStyle>
            <a:lvl1pPr>
              <a:defRPr/>
            </a:lvl1pPr>
          </a:lstStyle>
          <a:p>
            <a:pPr lvl="0"/>
            <a:fld id="{7B86C096-291E-45FC-9272-11BD68C4442B}" type="slidenum">
              <a:t>‹#›</a:t>
            </a:fld>
            <a:endParaRPr lang="en-US"/>
          </a:p>
        </p:txBody>
      </p:sp>
    </p:spTree>
    <p:extLst>
      <p:ext uri="{BB962C8B-B14F-4D97-AF65-F5344CB8AC3E}">
        <p14:creationId xmlns:p14="http://schemas.microsoft.com/office/powerpoint/2010/main" val="432593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B8-62E3-EC0A-B4B7-03A36E8F464D}"/>
              </a:ext>
            </a:extLst>
          </p:cNvPr>
          <p:cNvSpPr txBox="1">
            <a:spLocks noGrp="1"/>
          </p:cNvSpPr>
          <p:nvPr>
            <p:ph type="title"/>
          </p:nvPr>
        </p:nvSpPr>
        <p:spPr>
          <a:xfrm>
            <a:off x="854259" y="671974"/>
            <a:ext cx="6694157" cy="3331854"/>
          </a:xfrm>
        </p:spPr>
        <p:txBody>
          <a:bodyPr anchor="ctr"/>
          <a:lstStyle>
            <a:lvl1pPr>
              <a:defRPr sz="4850"/>
            </a:lvl1pPr>
          </a:lstStyle>
          <a:p>
            <a:pPr lvl="0"/>
            <a:r>
              <a:rPr lang="en-US"/>
              <a:t>Click to edit Master title style</a:t>
            </a:r>
          </a:p>
        </p:txBody>
      </p:sp>
      <p:sp>
        <p:nvSpPr>
          <p:cNvPr id="3" name="Text Placeholder 9">
            <a:extLst>
              <a:ext uri="{FF2B5EF4-FFF2-40B4-BE49-F238E27FC236}">
                <a16:creationId xmlns:a16="http://schemas.microsoft.com/office/drawing/2014/main" id="{2F3D25A7-2882-40BB-BA3B-075BDCAF3958}"/>
              </a:ext>
            </a:extLst>
          </p:cNvPr>
          <p:cNvSpPr txBox="1">
            <a:spLocks noGrp="1"/>
          </p:cNvSpPr>
          <p:nvPr>
            <p:ph type="body" idx="4294967295"/>
          </p:nvPr>
        </p:nvSpPr>
        <p:spPr>
          <a:xfrm>
            <a:off x="1213856" y="4003828"/>
            <a:ext cx="5974954" cy="419983"/>
          </a:xfrm>
        </p:spPr>
        <p:txBody>
          <a:bodyPr anchor="ctr">
            <a:noAutofit/>
          </a:bodyPr>
          <a:lstStyle>
            <a:lvl1pPr marL="0" indent="0">
              <a:buNone/>
              <a:defRPr sz="1764">
                <a:solidFill>
                  <a:srgbClr val="7F7F7F"/>
                </a:solidFill>
              </a:defRPr>
            </a:lvl1pPr>
          </a:lstStyle>
          <a:p>
            <a:pPr lvl="0"/>
            <a:r>
              <a:rPr lang="en-US"/>
              <a:t>Click to edit Master text styles</a:t>
            </a:r>
          </a:p>
        </p:txBody>
      </p:sp>
      <p:sp>
        <p:nvSpPr>
          <p:cNvPr id="4" name="Text Placeholder 2">
            <a:extLst>
              <a:ext uri="{FF2B5EF4-FFF2-40B4-BE49-F238E27FC236}">
                <a16:creationId xmlns:a16="http://schemas.microsoft.com/office/drawing/2014/main" id="{FEABB071-C98A-B58D-709F-2DC376F75612}"/>
              </a:ext>
            </a:extLst>
          </p:cNvPr>
          <p:cNvSpPr txBox="1">
            <a:spLocks noGrp="1"/>
          </p:cNvSpPr>
          <p:nvPr>
            <p:ph type="body" idx="4294967295"/>
          </p:nvPr>
        </p:nvSpPr>
        <p:spPr>
          <a:xfrm>
            <a:off x="672038" y="4927783"/>
            <a:ext cx="6997912" cy="1731690"/>
          </a:xfrm>
        </p:spPr>
        <p:txBody>
          <a:bodyPr anchor="ctr"/>
          <a:lstStyle>
            <a:lvl1pPr marL="0" indent="0">
              <a:buNone/>
              <a:defRPr/>
            </a:lvl1pPr>
          </a:lstStyle>
          <a:p>
            <a:pPr lvl="0"/>
            <a:r>
              <a:rPr lang="en-US"/>
              <a:t>Click to edit Master text styles</a:t>
            </a:r>
          </a:p>
        </p:txBody>
      </p:sp>
      <p:sp>
        <p:nvSpPr>
          <p:cNvPr id="5" name="Date Placeholder 3">
            <a:extLst>
              <a:ext uri="{FF2B5EF4-FFF2-40B4-BE49-F238E27FC236}">
                <a16:creationId xmlns:a16="http://schemas.microsoft.com/office/drawing/2014/main" id="{F1B7A02D-E5B1-FACC-4A3E-66E2987960AA}"/>
              </a:ext>
            </a:extLst>
          </p:cNvPr>
          <p:cNvSpPr txBox="1">
            <a:spLocks noGrp="1"/>
          </p:cNvSpPr>
          <p:nvPr>
            <p:ph type="dt" sz="half" idx="7"/>
          </p:nvPr>
        </p:nvSpPr>
        <p:spPr/>
        <p:txBody>
          <a:bodyPr/>
          <a:lstStyle>
            <a:lvl1pPr>
              <a:defRPr/>
            </a:lvl1pPr>
          </a:lstStyle>
          <a:p>
            <a:pPr lvl="0"/>
            <a:endParaRPr lang="en-US"/>
          </a:p>
        </p:txBody>
      </p:sp>
      <p:sp>
        <p:nvSpPr>
          <p:cNvPr id="6" name="Footer Placeholder 4">
            <a:extLst>
              <a:ext uri="{FF2B5EF4-FFF2-40B4-BE49-F238E27FC236}">
                <a16:creationId xmlns:a16="http://schemas.microsoft.com/office/drawing/2014/main" id="{81D8FA56-D1FA-E218-A060-63A595D47A6B}"/>
              </a:ext>
            </a:extLst>
          </p:cNvPr>
          <p:cNvSpPr txBox="1">
            <a:spLocks noGrp="1"/>
          </p:cNvSpPr>
          <p:nvPr>
            <p:ph type="ftr" sz="quarter" idx="9"/>
          </p:nvPr>
        </p:nvSpPr>
        <p:spPr/>
        <p:txBody>
          <a:bodyPr/>
          <a:lstStyle>
            <a:lvl1pPr>
              <a:defRPr/>
            </a:lvl1pPr>
          </a:lstStyle>
          <a:p>
            <a:pPr lvl="0"/>
            <a:endParaRPr lang="en-US"/>
          </a:p>
        </p:txBody>
      </p:sp>
      <p:sp>
        <p:nvSpPr>
          <p:cNvPr id="7" name="Slide Number Placeholder 5">
            <a:extLst>
              <a:ext uri="{FF2B5EF4-FFF2-40B4-BE49-F238E27FC236}">
                <a16:creationId xmlns:a16="http://schemas.microsoft.com/office/drawing/2014/main" id="{F5A51B6D-409E-20A5-3851-92F037280044}"/>
              </a:ext>
            </a:extLst>
          </p:cNvPr>
          <p:cNvSpPr txBox="1">
            <a:spLocks noGrp="1"/>
          </p:cNvSpPr>
          <p:nvPr>
            <p:ph type="sldNum" sz="quarter" idx="8"/>
          </p:nvPr>
        </p:nvSpPr>
        <p:spPr/>
        <p:txBody>
          <a:bodyPr/>
          <a:lstStyle>
            <a:lvl1pPr>
              <a:defRPr/>
            </a:lvl1pPr>
          </a:lstStyle>
          <a:p>
            <a:pPr lvl="0"/>
            <a:fld id="{75F58249-2CB2-4627-A76F-908006AC1EF6}" type="slidenum">
              <a:t>‹#›</a:t>
            </a:fld>
            <a:endParaRPr lang="en-US"/>
          </a:p>
        </p:txBody>
      </p:sp>
      <p:sp>
        <p:nvSpPr>
          <p:cNvPr id="8" name="TextBox 23">
            <a:extLst>
              <a:ext uri="{FF2B5EF4-FFF2-40B4-BE49-F238E27FC236}">
                <a16:creationId xmlns:a16="http://schemas.microsoft.com/office/drawing/2014/main" id="{0C9CD00A-BFF0-CA03-0A95-861B6778FD61}"/>
              </a:ext>
            </a:extLst>
          </p:cNvPr>
          <p:cNvSpPr txBox="1"/>
          <p:nvPr/>
        </p:nvSpPr>
        <p:spPr>
          <a:xfrm>
            <a:off x="532153" y="871249"/>
            <a:ext cx="504163" cy="644606"/>
          </a:xfrm>
          <a:prstGeom prst="rect">
            <a:avLst/>
          </a:prstGeom>
          <a:noFill/>
          <a:ln cap="flat">
            <a:noFill/>
          </a:ln>
        </p:spPr>
        <p:txBody>
          <a:bodyPr vert="horz" wrap="square" lIns="100794" tIns="50401" rIns="100794" bIns="5040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818" b="0" i="0" u="none" strike="noStrike" kern="1200" cap="none" spc="0" baseline="0">
                <a:solidFill>
                  <a:srgbClr val="C0E474"/>
                </a:solidFill>
                <a:uFillTx/>
                <a:latin typeface="Arial"/>
              </a:rPr>
              <a:t>“</a:t>
            </a:r>
          </a:p>
        </p:txBody>
      </p:sp>
      <p:sp>
        <p:nvSpPr>
          <p:cNvPr id="9" name="TextBox 24">
            <a:extLst>
              <a:ext uri="{FF2B5EF4-FFF2-40B4-BE49-F238E27FC236}">
                <a16:creationId xmlns:a16="http://schemas.microsoft.com/office/drawing/2014/main" id="{44BEB042-F4F1-6A93-8EC6-A47D4C07096B}"/>
              </a:ext>
            </a:extLst>
          </p:cNvPr>
          <p:cNvSpPr txBox="1"/>
          <p:nvPr/>
        </p:nvSpPr>
        <p:spPr>
          <a:xfrm>
            <a:off x="7438872" y="3181892"/>
            <a:ext cx="504163" cy="644606"/>
          </a:xfrm>
          <a:prstGeom prst="rect">
            <a:avLst/>
          </a:prstGeom>
          <a:noFill/>
          <a:ln cap="flat">
            <a:noFill/>
          </a:ln>
        </p:spPr>
        <p:txBody>
          <a:bodyPr vert="horz" wrap="square" lIns="100794" tIns="50401" rIns="100794" bIns="5040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818" b="0" i="0" u="none" strike="noStrike" kern="1200" cap="none" spc="0" baseline="0">
                <a:solidFill>
                  <a:srgbClr val="C0E474"/>
                </a:solidFill>
                <a:uFillTx/>
                <a:latin typeface="Arial"/>
              </a:rPr>
              <a:t>”</a:t>
            </a:r>
          </a:p>
        </p:txBody>
      </p:sp>
    </p:spTree>
    <p:extLst>
      <p:ext uri="{BB962C8B-B14F-4D97-AF65-F5344CB8AC3E}">
        <p14:creationId xmlns:p14="http://schemas.microsoft.com/office/powerpoint/2010/main" val="7939933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3AAA0-2D8B-6EBF-C253-B926B20BCD51}"/>
              </a:ext>
            </a:extLst>
          </p:cNvPr>
          <p:cNvSpPr txBox="1">
            <a:spLocks noGrp="1"/>
          </p:cNvSpPr>
          <p:nvPr>
            <p:ph type="title"/>
          </p:nvPr>
        </p:nvSpPr>
        <p:spPr>
          <a:xfrm>
            <a:off x="672038" y="2129655"/>
            <a:ext cx="6997912" cy="2861011"/>
          </a:xfrm>
        </p:spPr>
        <p:txBody>
          <a:bodyPr anchor="b"/>
          <a:lstStyle>
            <a:lvl1pPr>
              <a:defRPr sz="4850"/>
            </a:lvl1pPr>
          </a:lstStyle>
          <a:p>
            <a:pPr lvl="0"/>
            <a:r>
              <a:rPr lang="en-US"/>
              <a:t>Click to edit Master title style</a:t>
            </a:r>
          </a:p>
        </p:txBody>
      </p:sp>
      <p:sp>
        <p:nvSpPr>
          <p:cNvPr id="3" name="Text Placeholder 2">
            <a:extLst>
              <a:ext uri="{FF2B5EF4-FFF2-40B4-BE49-F238E27FC236}">
                <a16:creationId xmlns:a16="http://schemas.microsoft.com/office/drawing/2014/main" id="{1D552317-2AFA-8097-5552-F2DFE1A4BDB9}"/>
              </a:ext>
            </a:extLst>
          </p:cNvPr>
          <p:cNvSpPr txBox="1">
            <a:spLocks noGrp="1"/>
          </p:cNvSpPr>
          <p:nvPr>
            <p:ph type="body" idx="4294967295"/>
          </p:nvPr>
        </p:nvSpPr>
        <p:spPr>
          <a:xfrm>
            <a:off x="672038" y="4990676"/>
            <a:ext cx="6997912" cy="1668807"/>
          </a:xfrm>
        </p:spPr>
        <p:txBody>
          <a:bodyPr/>
          <a:lstStyle>
            <a:lvl1pPr marL="0" indent="0">
              <a:buNone/>
              <a:defRPr/>
            </a:lvl1pPr>
          </a:lstStyle>
          <a:p>
            <a:pPr lvl="0"/>
            <a:r>
              <a:rPr lang="en-US"/>
              <a:t>Click to edit Master text styles</a:t>
            </a:r>
          </a:p>
        </p:txBody>
      </p:sp>
      <p:sp>
        <p:nvSpPr>
          <p:cNvPr id="4" name="Date Placeholder 3">
            <a:extLst>
              <a:ext uri="{FF2B5EF4-FFF2-40B4-BE49-F238E27FC236}">
                <a16:creationId xmlns:a16="http://schemas.microsoft.com/office/drawing/2014/main" id="{06E205A0-BF95-110E-AC7C-6C3E2BBEEF5B}"/>
              </a:ext>
            </a:extLst>
          </p:cNvPr>
          <p:cNvSpPr txBox="1">
            <a:spLocks noGrp="1"/>
          </p:cNvSpPr>
          <p:nvPr>
            <p:ph type="dt" sz="half" idx="7"/>
          </p:nvPr>
        </p:nvSpPr>
        <p:spPr/>
        <p:txBody>
          <a:bodyPr/>
          <a:lstStyle>
            <a:lvl1pPr>
              <a:defRPr/>
            </a:lvl1pPr>
          </a:lstStyle>
          <a:p>
            <a:pPr lvl="0"/>
            <a:endParaRPr lang="en-US"/>
          </a:p>
        </p:txBody>
      </p:sp>
      <p:sp>
        <p:nvSpPr>
          <p:cNvPr id="5" name="Footer Placeholder 4">
            <a:extLst>
              <a:ext uri="{FF2B5EF4-FFF2-40B4-BE49-F238E27FC236}">
                <a16:creationId xmlns:a16="http://schemas.microsoft.com/office/drawing/2014/main" id="{5AAF8A95-B062-5F74-6C65-8652B2C71092}"/>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F24B318B-D057-69E8-A625-9F8AAD3F272B}"/>
              </a:ext>
            </a:extLst>
          </p:cNvPr>
          <p:cNvSpPr txBox="1">
            <a:spLocks noGrp="1"/>
          </p:cNvSpPr>
          <p:nvPr>
            <p:ph type="sldNum" sz="quarter" idx="8"/>
          </p:nvPr>
        </p:nvSpPr>
        <p:spPr/>
        <p:txBody>
          <a:bodyPr/>
          <a:lstStyle>
            <a:lvl1pPr>
              <a:defRPr/>
            </a:lvl1pPr>
          </a:lstStyle>
          <a:p>
            <a:pPr lvl="0"/>
            <a:fld id="{9DA79C6E-F7A7-415D-BF65-5A6C53E306AC}" type="slidenum">
              <a:t>‹#›</a:t>
            </a:fld>
            <a:endParaRPr lang="en-US"/>
          </a:p>
        </p:txBody>
      </p:sp>
    </p:spTree>
    <p:extLst>
      <p:ext uri="{BB962C8B-B14F-4D97-AF65-F5344CB8AC3E}">
        <p14:creationId xmlns:p14="http://schemas.microsoft.com/office/powerpoint/2010/main" val="42147804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9328A-EB67-55F9-55F1-3876D18C9BCF}"/>
              </a:ext>
            </a:extLst>
          </p:cNvPr>
          <p:cNvSpPr txBox="1">
            <a:spLocks noGrp="1"/>
          </p:cNvSpPr>
          <p:nvPr>
            <p:ph type="title"/>
          </p:nvPr>
        </p:nvSpPr>
        <p:spPr>
          <a:xfrm>
            <a:off x="854259" y="671974"/>
            <a:ext cx="6694157" cy="3331854"/>
          </a:xfrm>
        </p:spPr>
        <p:txBody>
          <a:bodyPr anchor="ctr"/>
          <a:lstStyle>
            <a:lvl1pPr>
              <a:defRPr sz="4850"/>
            </a:lvl1pPr>
          </a:lstStyle>
          <a:p>
            <a:pPr lvl="0"/>
            <a:r>
              <a:rPr lang="en-US"/>
              <a:t>Click to edit Master title style</a:t>
            </a:r>
          </a:p>
        </p:txBody>
      </p:sp>
      <p:sp>
        <p:nvSpPr>
          <p:cNvPr id="3" name="Text Placeholder 9">
            <a:extLst>
              <a:ext uri="{FF2B5EF4-FFF2-40B4-BE49-F238E27FC236}">
                <a16:creationId xmlns:a16="http://schemas.microsoft.com/office/drawing/2014/main" id="{B44A0364-D846-EEFD-39A9-90EDB9B7D7CB}"/>
              </a:ext>
            </a:extLst>
          </p:cNvPr>
          <p:cNvSpPr txBox="1">
            <a:spLocks noGrp="1"/>
          </p:cNvSpPr>
          <p:nvPr>
            <p:ph type="body" idx="4294967295"/>
          </p:nvPr>
        </p:nvSpPr>
        <p:spPr>
          <a:xfrm>
            <a:off x="672038" y="4423812"/>
            <a:ext cx="6997912" cy="566863"/>
          </a:xfrm>
        </p:spPr>
        <p:txBody>
          <a:bodyPr anchor="b">
            <a:noAutofit/>
          </a:bodyPr>
          <a:lstStyle>
            <a:lvl1pPr marL="0" indent="0">
              <a:buNone/>
              <a:defRPr sz="2646"/>
            </a:lvl1pPr>
          </a:lstStyle>
          <a:p>
            <a:pPr lvl="0"/>
            <a:r>
              <a:rPr lang="en-US"/>
              <a:t>Click to edit Master text styles</a:t>
            </a:r>
          </a:p>
        </p:txBody>
      </p:sp>
      <p:sp>
        <p:nvSpPr>
          <p:cNvPr id="4" name="Text Placeholder 2">
            <a:extLst>
              <a:ext uri="{FF2B5EF4-FFF2-40B4-BE49-F238E27FC236}">
                <a16:creationId xmlns:a16="http://schemas.microsoft.com/office/drawing/2014/main" id="{5810B527-CCEF-CB96-AE7C-A63C20240CE1}"/>
              </a:ext>
            </a:extLst>
          </p:cNvPr>
          <p:cNvSpPr txBox="1">
            <a:spLocks noGrp="1"/>
          </p:cNvSpPr>
          <p:nvPr>
            <p:ph type="body" idx="4294967295"/>
          </p:nvPr>
        </p:nvSpPr>
        <p:spPr>
          <a:xfrm>
            <a:off x="672038" y="4990676"/>
            <a:ext cx="6997912" cy="1668807"/>
          </a:xfrm>
        </p:spPr>
        <p:txBody>
          <a:bodyPr/>
          <a:lstStyle>
            <a:lvl1pPr marL="0" indent="0">
              <a:buNone/>
              <a:defRPr>
                <a:solidFill>
                  <a:srgbClr val="7F7F7F"/>
                </a:solidFill>
              </a:defRPr>
            </a:lvl1pPr>
          </a:lstStyle>
          <a:p>
            <a:pPr lvl="0"/>
            <a:r>
              <a:rPr lang="en-US"/>
              <a:t>Click to edit Master text styles</a:t>
            </a:r>
          </a:p>
        </p:txBody>
      </p:sp>
      <p:sp>
        <p:nvSpPr>
          <p:cNvPr id="5" name="Date Placeholder 3">
            <a:extLst>
              <a:ext uri="{FF2B5EF4-FFF2-40B4-BE49-F238E27FC236}">
                <a16:creationId xmlns:a16="http://schemas.microsoft.com/office/drawing/2014/main" id="{49FF99E0-C9C6-FB1F-B576-0AA4BCD4732B}"/>
              </a:ext>
            </a:extLst>
          </p:cNvPr>
          <p:cNvSpPr txBox="1">
            <a:spLocks noGrp="1"/>
          </p:cNvSpPr>
          <p:nvPr>
            <p:ph type="dt" sz="half" idx="7"/>
          </p:nvPr>
        </p:nvSpPr>
        <p:spPr/>
        <p:txBody>
          <a:bodyPr/>
          <a:lstStyle>
            <a:lvl1pPr>
              <a:defRPr/>
            </a:lvl1pPr>
          </a:lstStyle>
          <a:p>
            <a:pPr lvl="0"/>
            <a:endParaRPr lang="en-US"/>
          </a:p>
        </p:txBody>
      </p:sp>
      <p:sp>
        <p:nvSpPr>
          <p:cNvPr id="6" name="Footer Placeholder 4">
            <a:extLst>
              <a:ext uri="{FF2B5EF4-FFF2-40B4-BE49-F238E27FC236}">
                <a16:creationId xmlns:a16="http://schemas.microsoft.com/office/drawing/2014/main" id="{86094B5D-FD6B-90AB-5B02-6C12D3A6183C}"/>
              </a:ext>
            </a:extLst>
          </p:cNvPr>
          <p:cNvSpPr txBox="1">
            <a:spLocks noGrp="1"/>
          </p:cNvSpPr>
          <p:nvPr>
            <p:ph type="ftr" sz="quarter" idx="9"/>
          </p:nvPr>
        </p:nvSpPr>
        <p:spPr/>
        <p:txBody>
          <a:bodyPr/>
          <a:lstStyle>
            <a:lvl1pPr>
              <a:defRPr/>
            </a:lvl1pPr>
          </a:lstStyle>
          <a:p>
            <a:pPr lvl="0"/>
            <a:endParaRPr lang="en-US"/>
          </a:p>
        </p:txBody>
      </p:sp>
      <p:sp>
        <p:nvSpPr>
          <p:cNvPr id="7" name="Slide Number Placeholder 5">
            <a:extLst>
              <a:ext uri="{FF2B5EF4-FFF2-40B4-BE49-F238E27FC236}">
                <a16:creationId xmlns:a16="http://schemas.microsoft.com/office/drawing/2014/main" id="{1BFAAD36-B488-C3BC-0F80-74214055A097}"/>
              </a:ext>
            </a:extLst>
          </p:cNvPr>
          <p:cNvSpPr txBox="1">
            <a:spLocks noGrp="1"/>
          </p:cNvSpPr>
          <p:nvPr>
            <p:ph type="sldNum" sz="quarter" idx="8"/>
          </p:nvPr>
        </p:nvSpPr>
        <p:spPr/>
        <p:txBody>
          <a:bodyPr/>
          <a:lstStyle>
            <a:lvl1pPr>
              <a:defRPr/>
            </a:lvl1pPr>
          </a:lstStyle>
          <a:p>
            <a:pPr lvl="0"/>
            <a:fld id="{ED881A10-4D27-4FA4-85DD-3F171DEA6D7A}" type="slidenum">
              <a:t>‹#›</a:t>
            </a:fld>
            <a:endParaRPr lang="en-US"/>
          </a:p>
        </p:txBody>
      </p:sp>
      <p:sp>
        <p:nvSpPr>
          <p:cNvPr id="8" name="TextBox 23">
            <a:extLst>
              <a:ext uri="{FF2B5EF4-FFF2-40B4-BE49-F238E27FC236}">
                <a16:creationId xmlns:a16="http://schemas.microsoft.com/office/drawing/2014/main" id="{45903485-8362-0CE7-0A89-799FA23D4BD2}"/>
              </a:ext>
            </a:extLst>
          </p:cNvPr>
          <p:cNvSpPr txBox="1"/>
          <p:nvPr/>
        </p:nvSpPr>
        <p:spPr>
          <a:xfrm>
            <a:off x="532153" y="871249"/>
            <a:ext cx="504163" cy="644606"/>
          </a:xfrm>
          <a:prstGeom prst="rect">
            <a:avLst/>
          </a:prstGeom>
          <a:noFill/>
          <a:ln cap="flat">
            <a:noFill/>
          </a:ln>
        </p:spPr>
        <p:txBody>
          <a:bodyPr vert="horz" wrap="square" lIns="100794" tIns="50401" rIns="100794" bIns="5040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818" b="0" i="0" u="none" strike="noStrike" kern="1200" cap="none" spc="0" baseline="0">
                <a:solidFill>
                  <a:srgbClr val="C0E474"/>
                </a:solidFill>
                <a:uFillTx/>
                <a:latin typeface="Arial"/>
              </a:rPr>
              <a:t>“</a:t>
            </a:r>
          </a:p>
        </p:txBody>
      </p:sp>
      <p:sp>
        <p:nvSpPr>
          <p:cNvPr id="9" name="TextBox 24">
            <a:extLst>
              <a:ext uri="{FF2B5EF4-FFF2-40B4-BE49-F238E27FC236}">
                <a16:creationId xmlns:a16="http://schemas.microsoft.com/office/drawing/2014/main" id="{63341A1E-1395-99B2-D3D0-CADE51CAF306}"/>
              </a:ext>
            </a:extLst>
          </p:cNvPr>
          <p:cNvSpPr txBox="1"/>
          <p:nvPr/>
        </p:nvSpPr>
        <p:spPr>
          <a:xfrm>
            <a:off x="7438872" y="3181892"/>
            <a:ext cx="504163" cy="644606"/>
          </a:xfrm>
          <a:prstGeom prst="rect">
            <a:avLst/>
          </a:prstGeom>
          <a:noFill/>
          <a:ln cap="flat">
            <a:noFill/>
          </a:ln>
        </p:spPr>
        <p:txBody>
          <a:bodyPr vert="horz" wrap="square" lIns="100794" tIns="50401" rIns="100794" bIns="5040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818" b="0" i="0" u="none" strike="noStrike" kern="1200" cap="none" spc="0" baseline="0">
                <a:solidFill>
                  <a:srgbClr val="C0E474"/>
                </a:solidFill>
                <a:uFillTx/>
                <a:latin typeface="Arial"/>
              </a:rPr>
              <a:t>”</a:t>
            </a:r>
          </a:p>
        </p:txBody>
      </p:sp>
    </p:spTree>
    <p:extLst>
      <p:ext uri="{BB962C8B-B14F-4D97-AF65-F5344CB8AC3E}">
        <p14:creationId xmlns:p14="http://schemas.microsoft.com/office/powerpoint/2010/main" val="7207004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5BC8F-C366-BEFF-3A34-32FB363BE025}"/>
              </a:ext>
            </a:extLst>
          </p:cNvPr>
          <p:cNvSpPr txBox="1">
            <a:spLocks noGrp="1"/>
          </p:cNvSpPr>
          <p:nvPr>
            <p:ph type="title"/>
          </p:nvPr>
        </p:nvSpPr>
        <p:spPr>
          <a:xfrm>
            <a:off x="678932" y="671974"/>
            <a:ext cx="6991026" cy="3331854"/>
          </a:xfrm>
        </p:spPr>
        <p:txBody>
          <a:bodyPr anchor="ctr"/>
          <a:lstStyle>
            <a:lvl1pPr>
              <a:defRPr sz="4850"/>
            </a:lvl1pPr>
          </a:lstStyle>
          <a:p>
            <a:pPr lvl="0"/>
            <a:r>
              <a:rPr lang="en-US"/>
              <a:t>Click to edit Master title style</a:t>
            </a:r>
          </a:p>
        </p:txBody>
      </p:sp>
      <p:sp>
        <p:nvSpPr>
          <p:cNvPr id="3" name="Text Placeholder 9">
            <a:extLst>
              <a:ext uri="{FF2B5EF4-FFF2-40B4-BE49-F238E27FC236}">
                <a16:creationId xmlns:a16="http://schemas.microsoft.com/office/drawing/2014/main" id="{3FEDBC73-4E4D-ED89-234C-A4F18F48757D}"/>
              </a:ext>
            </a:extLst>
          </p:cNvPr>
          <p:cNvSpPr txBox="1">
            <a:spLocks noGrp="1"/>
          </p:cNvSpPr>
          <p:nvPr>
            <p:ph type="body" idx="4294967295"/>
          </p:nvPr>
        </p:nvSpPr>
        <p:spPr>
          <a:xfrm>
            <a:off x="672038" y="4423812"/>
            <a:ext cx="6997912" cy="566863"/>
          </a:xfrm>
        </p:spPr>
        <p:txBody>
          <a:bodyPr anchor="b">
            <a:noAutofit/>
          </a:bodyPr>
          <a:lstStyle>
            <a:lvl1pPr marL="0" indent="0">
              <a:buNone/>
              <a:defRPr sz="2646">
                <a:solidFill>
                  <a:srgbClr val="90C226"/>
                </a:solidFill>
              </a:defRPr>
            </a:lvl1pPr>
          </a:lstStyle>
          <a:p>
            <a:pPr lvl="0"/>
            <a:r>
              <a:rPr lang="en-US"/>
              <a:t>Click to edit Master text styles</a:t>
            </a:r>
          </a:p>
        </p:txBody>
      </p:sp>
      <p:sp>
        <p:nvSpPr>
          <p:cNvPr id="4" name="Text Placeholder 2">
            <a:extLst>
              <a:ext uri="{FF2B5EF4-FFF2-40B4-BE49-F238E27FC236}">
                <a16:creationId xmlns:a16="http://schemas.microsoft.com/office/drawing/2014/main" id="{DE1064B4-AE04-0038-70EA-76F6DE86E917}"/>
              </a:ext>
            </a:extLst>
          </p:cNvPr>
          <p:cNvSpPr txBox="1">
            <a:spLocks noGrp="1"/>
          </p:cNvSpPr>
          <p:nvPr>
            <p:ph type="body" idx="4294967295"/>
          </p:nvPr>
        </p:nvSpPr>
        <p:spPr>
          <a:xfrm>
            <a:off x="672038" y="4990676"/>
            <a:ext cx="6997912" cy="1668807"/>
          </a:xfrm>
        </p:spPr>
        <p:txBody>
          <a:bodyPr/>
          <a:lstStyle>
            <a:lvl1pPr marL="0" indent="0">
              <a:buNone/>
              <a:defRPr>
                <a:solidFill>
                  <a:srgbClr val="7F7F7F"/>
                </a:solidFill>
              </a:defRPr>
            </a:lvl1pPr>
          </a:lstStyle>
          <a:p>
            <a:pPr lvl="0"/>
            <a:r>
              <a:rPr lang="en-US"/>
              <a:t>Click to edit Master text styles</a:t>
            </a:r>
          </a:p>
        </p:txBody>
      </p:sp>
      <p:sp>
        <p:nvSpPr>
          <p:cNvPr id="5" name="Date Placeholder 3">
            <a:extLst>
              <a:ext uri="{FF2B5EF4-FFF2-40B4-BE49-F238E27FC236}">
                <a16:creationId xmlns:a16="http://schemas.microsoft.com/office/drawing/2014/main" id="{1DF842D1-3C2A-2758-D8A6-577B5E081767}"/>
              </a:ext>
            </a:extLst>
          </p:cNvPr>
          <p:cNvSpPr txBox="1">
            <a:spLocks noGrp="1"/>
          </p:cNvSpPr>
          <p:nvPr>
            <p:ph type="dt" sz="half" idx="7"/>
          </p:nvPr>
        </p:nvSpPr>
        <p:spPr/>
        <p:txBody>
          <a:bodyPr/>
          <a:lstStyle>
            <a:lvl1pPr>
              <a:defRPr/>
            </a:lvl1pPr>
          </a:lstStyle>
          <a:p>
            <a:pPr lvl="0"/>
            <a:endParaRPr lang="en-US"/>
          </a:p>
        </p:txBody>
      </p:sp>
      <p:sp>
        <p:nvSpPr>
          <p:cNvPr id="6" name="Footer Placeholder 4">
            <a:extLst>
              <a:ext uri="{FF2B5EF4-FFF2-40B4-BE49-F238E27FC236}">
                <a16:creationId xmlns:a16="http://schemas.microsoft.com/office/drawing/2014/main" id="{C319FB0E-CB4E-B62D-517D-E11A892C4AA4}"/>
              </a:ext>
            </a:extLst>
          </p:cNvPr>
          <p:cNvSpPr txBox="1">
            <a:spLocks noGrp="1"/>
          </p:cNvSpPr>
          <p:nvPr>
            <p:ph type="ftr" sz="quarter" idx="9"/>
          </p:nvPr>
        </p:nvSpPr>
        <p:spPr/>
        <p:txBody>
          <a:bodyPr/>
          <a:lstStyle>
            <a:lvl1pPr>
              <a:defRPr/>
            </a:lvl1pPr>
          </a:lstStyle>
          <a:p>
            <a:pPr lvl="0"/>
            <a:endParaRPr lang="en-US"/>
          </a:p>
        </p:txBody>
      </p:sp>
      <p:sp>
        <p:nvSpPr>
          <p:cNvPr id="7" name="Slide Number Placeholder 5">
            <a:extLst>
              <a:ext uri="{FF2B5EF4-FFF2-40B4-BE49-F238E27FC236}">
                <a16:creationId xmlns:a16="http://schemas.microsoft.com/office/drawing/2014/main" id="{18FE95CF-51D3-C3D3-F335-210CE1468B6E}"/>
              </a:ext>
            </a:extLst>
          </p:cNvPr>
          <p:cNvSpPr txBox="1">
            <a:spLocks noGrp="1"/>
          </p:cNvSpPr>
          <p:nvPr>
            <p:ph type="sldNum" sz="quarter" idx="8"/>
          </p:nvPr>
        </p:nvSpPr>
        <p:spPr/>
        <p:txBody>
          <a:bodyPr/>
          <a:lstStyle>
            <a:lvl1pPr>
              <a:defRPr/>
            </a:lvl1pPr>
          </a:lstStyle>
          <a:p>
            <a:pPr lvl="0"/>
            <a:fld id="{360397F5-A02A-46AF-B53C-8900EED0EEE8}" type="slidenum">
              <a:t>‹#›</a:t>
            </a:fld>
            <a:endParaRPr lang="en-US"/>
          </a:p>
        </p:txBody>
      </p:sp>
    </p:spTree>
    <p:extLst>
      <p:ext uri="{BB962C8B-B14F-4D97-AF65-F5344CB8AC3E}">
        <p14:creationId xmlns:p14="http://schemas.microsoft.com/office/powerpoint/2010/main" val="23375130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666B7-EFC3-7403-6732-B89E88E8DCE8}"/>
              </a:ext>
            </a:extLst>
          </p:cNvPr>
          <p:cNvSpPr txBox="1">
            <a:spLocks noGrp="1"/>
          </p:cNvSpPr>
          <p:nvPr>
            <p:ph type="title"/>
          </p:nvPr>
        </p:nvSpPr>
        <p:spPr/>
        <p:txBody>
          <a:bodyPr/>
          <a:lstStyle>
            <a:lvl1pPr>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2CEDE6D2-307B-36F4-CC48-98524A38E146}"/>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90FE2C-C03A-F797-15E9-60034DFA3C97}"/>
              </a:ext>
            </a:extLst>
          </p:cNvPr>
          <p:cNvSpPr txBox="1">
            <a:spLocks noGrp="1"/>
          </p:cNvSpPr>
          <p:nvPr>
            <p:ph type="dt" sz="half" idx="7"/>
          </p:nvPr>
        </p:nvSpPr>
        <p:spPr/>
        <p:txBody>
          <a:bodyPr/>
          <a:lstStyle>
            <a:lvl1pPr>
              <a:defRPr/>
            </a:lvl1pPr>
          </a:lstStyle>
          <a:p>
            <a:pPr lvl="0"/>
            <a:endParaRPr lang="en-US"/>
          </a:p>
        </p:txBody>
      </p:sp>
      <p:sp>
        <p:nvSpPr>
          <p:cNvPr id="5" name="Footer Placeholder 4">
            <a:extLst>
              <a:ext uri="{FF2B5EF4-FFF2-40B4-BE49-F238E27FC236}">
                <a16:creationId xmlns:a16="http://schemas.microsoft.com/office/drawing/2014/main" id="{D5371CD1-6D4A-BE1F-A72D-24148B99C088}"/>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39EB7DB9-46A4-57E1-93AC-D4B075F0AB49}"/>
              </a:ext>
            </a:extLst>
          </p:cNvPr>
          <p:cNvSpPr txBox="1">
            <a:spLocks noGrp="1"/>
          </p:cNvSpPr>
          <p:nvPr>
            <p:ph type="sldNum" sz="quarter" idx="8"/>
          </p:nvPr>
        </p:nvSpPr>
        <p:spPr/>
        <p:txBody>
          <a:bodyPr/>
          <a:lstStyle>
            <a:lvl1pPr>
              <a:defRPr/>
            </a:lvl1pPr>
          </a:lstStyle>
          <a:p>
            <a:pPr lvl="0"/>
            <a:fld id="{EA3A0BED-BD3B-4853-BB7F-966D3D15CEC5}" type="slidenum">
              <a:t>‹#›</a:t>
            </a:fld>
            <a:endParaRPr lang="en-US"/>
          </a:p>
        </p:txBody>
      </p:sp>
    </p:spTree>
    <p:extLst>
      <p:ext uri="{BB962C8B-B14F-4D97-AF65-F5344CB8AC3E}">
        <p14:creationId xmlns:p14="http://schemas.microsoft.com/office/powerpoint/2010/main" val="36727016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395D61-6A71-54CD-86F1-C3F389824B44}"/>
              </a:ext>
            </a:extLst>
          </p:cNvPr>
          <p:cNvSpPr txBox="1">
            <a:spLocks noGrp="1"/>
          </p:cNvSpPr>
          <p:nvPr>
            <p:ph type="title" orient="vert"/>
          </p:nvPr>
        </p:nvSpPr>
        <p:spPr>
          <a:xfrm>
            <a:off x="6589568" y="671974"/>
            <a:ext cx="1079074" cy="5788755"/>
          </a:xfrm>
        </p:spPr>
        <p:txBody>
          <a:bodyPr vert="eaVert" anchor="ctr"/>
          <a:lstStyle>
            <a:lvl1pPr>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522CF81A-C17E-FF25-2CF2-98D47C88EBAC}"/>
              </a:ext>
            </a:extLst>
          </p:cNvPr>
          <p:cNvSpPr txBox="1">
            <a:spLocks noGrp="1"/>
          </p:cNvSpPr>
          <p:nvPr>
            <p:ph type="body" orient="vert" idx="1"/>
          </p:nvPr>
        </p:nvSpPr>
        <p:spPr>
          <a:xfrm>
            <a:off x="672038" y="671974"/>
            <a:ext cx="5727152" cy="5788755"/>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80B82B-A1DB-7EA7-4BF2-2F3E4E11C26D}"/>
              </a:ext>
            </a:extLst>
          </p:cNvPr>
          <p:cNvSpPr txBox="1">
            <a:spLocks noGrp="1"/>
          </p:cNvSpPr>
          <p:nvPr>
            <p:ph type="dt" sz="half" idx="7"/>
          </p:nvPr>
        </p:nvSpPr>
        <p:spPr/>
        <p:txBody>
          <a:bodyPr/>
          <a:lstStyle>
            <a:lvl1pPr>
              <a:defRPr/>
            </a:lvl1pPr>
          </a:lstStyle>
          <a:p>
            <a:pPr lvl="0"/>
            <a:endParaRPr lang="en-US"/>
          </a:p>
        </p:txBody>
      </p:sp>
      <p:sp>
        <p:nvSpPr>
          <p:cNvPr id="5" name="Footer Placeholder 4">
            <a:extLst>
              <a:ext uri="{FF2B5EF4-FFF2-40B4-BE49-F238E27FC236}">
                <a16:creationId xmlns:a16="http://schemas.microsoft.com/office/drawing/2014/main" id="{D8676BC0-FDF1-B660-4AC5-F6DCDA48FF19}"/>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C04AE293-0C64-3D74-84E0-A825F6BC92DF}"/>
              </a:ext>
            </a:extLst>
          </p:cNvPr>
          <p:cNvSpPr txBox="1">
            <a:spLocks noGrp="1"/>
          </p:cNvSpPr>
          <p:nvPr>
            <p:ph type="sldNum" sz="quarter" idx="8"/>
          </p:nvPr>
        </p:nvSpPr>
        <p:spPr/>
        <p:txBody>
          <a:bodyPr/>
          <a:lstStyle>
            <a:lvl1pPr>
              <a:defRPr/>
            </a:lvl1pPr>
          </a:lstStyle>
          <a:p>
            <a:pPr lvl="0"/>
            <a:fld id="{511800AC-C6FC-45EB-80BC-ACF29F3B6DAD}" type="slidenum">
              <a:t>‹#›</a:t>
            </a:fld>
            <a:endParaRPr lang="en-US"/>
          </a:p>
        </p:txBody>
      </p:sp>
    </p:spTree>
    <p:extLst>
      <p:ext uri="{BB962C8B-B14F-4D97-AF65-F5344CB8AC3E}">
        <p14:creationId xmlns:p14="http://schemas.microsoft.com/office/powerpoint/2010/main" val="2744214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27A02-4028-C1BB-51DA-F6590E6C0CAE}"/>
              </a:ext>
            </a:extLst>
          </p:cNvPr>
          <p:cNvSpPr txBox="1">
            <a:spLocks noGrp="1"/>
          </p:cNvSpPr>
          <p:nvPr>
            <p:ph type="title"/>
          </p:nvPr>
        </p:nvSpPr>
        <p:spPr/>
        <p:txBody>
          <a:bodyPr/>
          <a:lstStyle>
            <a:lvl1pPr>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0A9478D6-0A2B-D2DE-CE42-20907DE4A1BB}"/>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55A5FD-A07A-B02E-C174-D713063A62DB}"/>
              </a:ext>
            </a:extLst>
          </p:cNvPr>
          <p:cNvSpPr txBox="1">
            <a:spLocks noGrp="1"/>
          </p:cNvSpPr>
          <p:nvPr>
            <p:ph type="dt" sz="half" idx="7"/>
          </p:nvPr>
        </p:nvSpPr>
        <p:spPr/>
        <p:txBody>
          <a:bodyPr/>
          <a:lstStyle>
            <a:lvl1pPr>
              <a:defRPr/>
            </a:lvl1pPr>
          </a:lstStyle>
          <a:p>
            <a:pPr lvl="0"/>
            <a:endParaRPr lang="en-US"/>
          </a:p>
        </p:txBody>
      </p:sp>
      <p:sp>
        <p:nvSpPr>
          <p:cNvPr id="5" name="Footer Placeholder 4">
            <a:extLst>
              <a:ext uri="{FF2B5EF4-FFF2-40B4-BE49-F238E27FC236}">
                <a16:creationId xmlns:a16="http://schemas.microsoft.com/office/drawing/2014/main" id="{6B9F2DE6-A64E-A9C3-EBAA-67B874AF4431}"/>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54B7A0EE-BAF8-B0E8-038A-0ABA2CFC770A}"/>
              </a:ext>
            </a:extLst>
          </p:cNvPr>
          <p:cNvSpPr txBox="1">
            <a:spLocks noGrp="1"/>
          </p:cNvSpPr>
          <p:nvPr>
            <p:ph type="sldNum" sz="quarter" idx="8"/>
          </p:nvPr>
        </p:nvSpPr>
        <p:spPr/>
        <p:txBody>
          <a:bodyPr/>
          <a:lstStyle>
            <a:lvl1pPr>
              <a:defRPr/>
            </a:lvl1pPr>
          </a:lstStyle>
          <a:p>
            <a:pPr lvl="0"/>
            <a:fld id="{3E2517DE-EE33-4532-AD6F-F41F9DED20E0}" type="slidenum">
              <a:t>‹#›</a:t>
            </a:fld>
            <a:endParaRPr lang="en-US"/>
          </a:p>
        </p:txBody>
      </p:sp>
    </p:spTree>
    <p:extLst>
      <p:ext uri="{BB962C8B-B14F-4D97-AF65-F5344CB8AC3E}">
        <p14:creationId xmlns:p14="http://schemas.microsoft.com/office/powerpoint/2010/main" val="869829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CB12D-C13F-A25B-8E8C-5D6EF3A77EB5}"/>
              </a:ext>
            </a:extLst>
          </p:cNvPr>
          <p:cNvSpPr txBox="1">
            <a:spLocks noGrp="1"/>
          </p:cNvSpPr>
          <p:nvPr>
            <p:ph type="title"/>
          </p:nvPr>
        </p:nvSpPr>
        <p:spPr>
          <a:xfrm>
            <a:off x="672038" y="2977204"/>
            <a:ext cx="6997912" cy="2013463"/>
          </a:xfrm>
        </p:spPr>
        <p:txBody>
          <a:bodyPr anchor="b"/>
          <a:lstStyle>
            <a:lvl1pPr>
              <a:defRPr sz="4409"/>
            </a:lvl1pPr>
          </a:lstStyle>
          <a:p>
            <a:pPr lvl="0"/>
            <a:r>
              <a:rPr lang="en-US"/>
              <a:t>Click to edit Master title style</a:t>
            </a:r>
          </a:p>
        </p:txBody>
      </p:sp>
      <p:sp>
        <p:nvSpPr>
          <p:cNvPr id="3" name="Text Placeholder 2">
            <a:extLst>
              <a:ext uri="{FF2B5EF4-FFF2-40B4-BE49-F238E27FC236}">
                <a16:creationId xmlns:a16="http://schemas.microsoft.com/office/drawing/2014/main" id="{91E71223-33F8-5B1A-B265-1915811FAAC2}"/>
              </a:ext>
            </a:extLst>
          </p:cNvPr>
          <p:cNvSpPr txBox="1">
            <a:spLocks noGrp="1"/>
          </p:cNvSpPr>
          <p:nvPr>
            <p:ph type="body" idx="1"/>
          </p:nvPr>
        </p:nvSpPr>
        <p:spPr>
          <a:xfrm>
            <a:off x="672038" y="4990676"/>
            <a:ext cx="6997912" cy="948433"/>
          </a:xfrm>
        </p:spPr>
        <p:txBody>
          <a:bodyPr/>
          <a:lstStyle>
            <a:lvl1pPr marL="0" indent="0">
              <a:buNone/>
              <a:defRPr sz="2205">
                <a:solidFill>
                  <a:srgbClr val="7F7F7F"/>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5EADC20D-D354-4537-B0D9-86C7C1B46A79}"/>
              </a:ext>
            </a:extLst>
          </p:cNvPr>
          <p:cNvSpPr txBox="1">
            <a:spLocks noGrp="1"/>
          </p:cNvSpPr>
          <p:nvPr>
            <p:ph type="dt" sz="half" idx="7"/>
          </p:nvPr>
        </p:nvSpPr>
        <p:spPr/>
        <p:txBody>
          <a:bodyPr/>
          <a:lstStyle>
            <a:lvl1pPr>
              <a:defRPr/>
            </a:lvl1pPr>
          </a:lstStyle>
          <a:p>
            <a:pPr lvl="0"/>
            <a:endParaRPr lang="en-US"/>
          </a:p>
        </p:txBody>
      </p:sp>
      <p:sp>
        <p:nvSpPr>
          <p:cNvPr id="5" name="Footer Placeholder 4">
            <a:extLst>
              <a:ext uri="{FF2B5EF4-FFF2-40B4-BE49-F238E27FC236}">
                <a16:creationId xmlns:a16="http://schemas.microsoft.com/office/drawing/2014/main" id="{583FE398-45D4-EEE4-4211-C44E725FA2B5}"/>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9D0EF06D-0B63-8B7D-827B-C53A1D7DA25D}"/>
              </a:ext>
            </a:extLst>
          </p:cNvPr>
          <p:cNvSpPr txBox="1">
            <a:spLocks noGrp="1"/>
          </p:cNvSpPr>
          <p:nvPr>
            <p:ph type="sldNum" sz="quarter" idx="8"/>
          </p:nvPr>
        </p:nvSpPr>
        <p:spPr/>
        <p:txBody>
          <a:bodyPr/>
          <a:lstStyle>
            <a:lvl1pPr>
              <a:defRPr/>
            </a:lvl1pPr>
          </a:lstStyle>
          <a:p>
            <a:pPr lvl="0"/>
            <a:fld id="{F568C398-658D-49BA-B0CD-D3087CCAD881}" type="slidenum">
              <a:t>‹#›</a:t>
            </a:fld>
            <a:endParaRPr lang="en-US"/>
          </a:p>
        </p:txBody>
      </p:sp>
    </p:spTree>
    <p:extLst>
      <p:ext uri="{BB962C8B-B14F-4D97-AF65-F5344CB8AC3E}">
        <p14:creationId xmlns:p14="http://schemas.microsoft.com/office/powerpoint/2010/main" val="1057330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0489C-EA51-223A-900E-9727FE2BD036}"/>
              </a:ext>
            </a:extLst>
          </p:cNvPr>
          <p:cNvSpPr txBox="1">
            <a:spLocks noGrp="1"/>
          </p:cNvSpPr>
          <p:nvPr>
            <p:ph type="title"/>
          </p:nvPr>
        </p:nvSpPr>
        <p:spPr/>
        <p:txBody>
          <a:bodyPr/>
          <a:lstStyle>
            <a:lvl1pPr>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13A81F8A-BB7E-FD56-F112-EE56DC63741B}"/>
              </a:ext>
            </a:extLst>
          </p:cNvPr>
          <p:cNvSpPr txBox="1">
            <a:spLocks noGrp="1"/>
          </p:cNvSpPr>
          <p:nvPr>
            <p:ph idx="1"/>
          </p:nvPr>
        </p:nvSpPr>
        <p:spPr>
          <a:xfrm>
            <a:off x="672038" y="2381646"/>
            <a:ext cx="3404430" cy="4277828"/>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181FC4-D250-BF11-8156-CC67C4666C7D}"/>
              </a:ext>
            </a:extLst>
          </p:cNvPr>
          <p:cNvSpPr txBox="1">
            <a:spLocks noGrp="1"/>
          </p:cNvSpPr>
          <p:nvPr>
            <p:ph idx="2"/>
          </p:nvPr>
        </p:nvSpPr>
        <p:spPr>
          <a:xfrm>
            <a:off x="4265529" y="2381655"/>
            <a:ext cx="3404430" cy="4277837"/>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885DD20-1A58-70D8-D979-7979CA8C003C}"/>
              </a:ext>
            </a:extLst>
          </p:cNvPr>
          <p:cNvSpPr txBox="1">
            <a:spLocks noGrp="1"/>
          </p:cNvSpPr>
          <p:nvPr>
            <p:ph type="dt" sz="half" idx="7"/>
          </p:nvPr>
        </p:nvSpPr>
        <p:spPr/>
        <p:txBody>
          <a:bodyPr/>
          <a:lstStyle>
            <a:lvl1pPr>
              <a:defRPr/>
            </a:lvl1pPr>
          </a:lstStyle>
          <a:p>
            <a:pPr lvl="0"/>
            <a:endParaRPr lang="en-US"/>
          </a:p>
        </p:txBody>
      </p:sp>
      <p:sp>
        <p:nvSpPr>
          <p:cNvPr id="6" name="Footer Placeholder 5">
            <a:extLst>
              <a:ext uri="{FF2B5EF4-FFF2-40B4-BE49-F238E27FC236}">
                <a16:creationId xmlns:a16="http://schemas.microsoft.com/office/drawing/2014/main" id="{6F1C12EB-BEFE-FD06-943E-209E642020BE}"/>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ACCB4606-0B44-1A98-DC4C-6475CE223770}"/>
              </a:ext>
            </a:extLst>
          </p:cNvPr>
          <p:cNvSpPr txBox="1">
            <a:spLocks noGrp="1"/>
          </p:cNvSpPr>
          <p:nvPr>
            <p:ph type="sldNum" sz="quarter" idx="8"/>
          </p:nvPr>
        </p:nvSpPr>
        <p:spPr/>
        <p:txBody>
          <a:bodyPr/>
          <a:lstStyle>
            <a:lvl1pPr>
              <a:defRPr/>
            </a:lvl1pPr>
          </a:lstStyle>
          <a:p>
            <a:pPr lvl="0"/>
            <a:fld id="{7068E824-75F4-4835-8816-8145DFF55022}" type="slidenum">
              <a:t>‹#›</a:t>
            </a:fld>
            <a:endParaRPr lang="en-US"/>
          </a:p>
        </p:txBody>
      </p:sp>
    </p:spTree>
    <p:extLst>
      <p:ext uri="{BB962C8B-B14F-4D97-AF65-F5344CB8AC3E}">
        <p14:creationId xmlns:p14="http://schemas.microsoft.com/office/powerpoint/2010/main" val="1214523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FB269-1A40-0936-5C20-B615AD31DFE5}"/>
              </a:ext>
            </a:extLst>
          </p:cNvPr>
          <p:cNvSpPr txBox="1">
            <a:spLocks noGrp="1"/>
          </p:cNvSpPr>
          <p:nvPr>
            <p:ph type="title"/>
          </p:nvPr>
        </p:nvSpPr>
        <p:spPr/>
        <p:txBody>
          <a:bodyPr/>
          <a:lstStyle>
            <a:lvl1pPr>
              <a:defRPr/>
            </a:lvl1pPr>
          </a:lstStyle>
          <a:p>
            <a:pPr lvl="0"/>
            <a:r>
              <a:rPr lang="en-US"/>
              <a:t>Click to edit Master title style</a:t>
            </a:r>
          </a:p>
        </p:txBody>
      </p:sp>
      <p:sp>
        <p:nvSpPr>
          <p:cNvPr id="3" name="Text Placeholder 2">
            <a:extLst>
              <a:ext uri="{FF2B5EF4-FFF2-40B4-BE49-F238E27FC236}">
                <a16:creationId xmlns:a16="http://schemas.microsoft.com/office/drawing/2014/main" id="{4762DF3C-9E9C-8328-9AE6-8D4054E2DC69}"/>
              </a:ext>
            </a:extLst>
          </p:cNvPr>
          <p:cNvSpPr txBox="1">
            <a:spLocks noGrp="1"/>
          </p:cNvSpPr>
          <p:nvPr>
            <p:ph type="body" idx="1"/>
          </p:nvPr>
        </p:nvSpPr>
        <p:spPr>
          <a:xfrm>
            <a:off x="672038" y="2382085"/>
            <a:ext cx="3407255" cy="635224"/>
          </a:xfrm>
        </p:spPr>
        <p:txBody>
          <a:bodyPr anchor="b">
            <a:noAutofit/>
          </a:bodyPr>
          <a:lstStyle>
            <a:lvl1pPr marL="0" indent="0">
              <a:buNone/>
              <a:defRPr sz="2646"/>
            </a:lvl1pPr>
          </a:lstStyle>
          <a:p>
            <a:pPr lvl="0"/>
            <a:r>
              <a:rPr lang="en-US"/>
              <a:t>Click to edit Master text styles</a:t>
            </a:r>
          </a:p>
        </p:txBody>
      </p:sp>
      <p:sp>
        <p:nvSpPr>
          <p:cNvPr id="4" name="Content Placeholder 3">
            <a:extLst>
              <a:ext uri="{FF2B5EF4-FFF2-40B4-BE49-F238E27FC236}">
                <a16:creationId xmlns:a16="http://schemas.microsoft.com/office/drawing/2014/main" id="{B2668592-15C5-8D11-AFF1-BB8C96A325BC}"/>
              </a:ext>
            </a:extLst>
          </p:cNvPr>
          <p:cNvSpPr txBox="1">
            <a:spLocks noGrp="1"/>
          </p:cNvSpPr>
          <p:nvPr>
            <p:ph idx="2"/>
          </p:nvPr>
        </p:nvSpPr>
        <p:spPr>
          <a:xfrm>
            <a:off x="672038" y="3017309"/>
            <a:ext cx="3407255" cy="3642174"/>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5901AE7-30AC-3757-BA31-AA06C0E51CD7}"/>
              </a:ext>
            </a:extLst>
          </p:cNvPr>
          <p:cNvSpPr txBox="1">
            <a:spLocks noGrp="1"/>
          </p:cNvSpPr>
          <p:nvPr>
            <p:ph type="body" idx="3"/>
          </p:nvPr>
        </p:nvSpPr>
        <p:spPr>
          <a:xfrm>
            <a:off x="4262704" y="2382085"/>
            <a:ext cx="3407255" cy="635224"/>
          </a:xfrm>
        </p:spPr>
        <p:txBody>
          <a:bodyPr anchor="b">
            <a:noAutofit/>
          </a:bodyPr>
          <a:lstStyle>
            <a:lvl1pPr marL="0" indent="0">
              <a:buNone/>
              <a:defRPr sz="2646"/>
            </a:lvl1pPr>
          </a:lstStyle>
          <a:p>
            <a:pPr lvl="0"/>
            <a:r>
              <a:rPr lang="en-US"/>
              <a:t>Click to edit Master text styles</a:t>
            </a:r>
          </a:p>
        </p:txBody>
      </p:sp>
      <p:sp>
        <p:nvSpPr>
          <p:cNvPr id="6" name="Content Placeholder 5">
            <a:extLst>
              <a:ext uri="{FF2B5EF4-FFF2-40B4-BE49-F238E27FC236}">
                <a16:creationId xmlns:a16="http://schemas.microsoft.com/office/drawing/2014/main" id="{663F0432-9FC5-92C1-DD54-A6DCCBE35DF0}"/>
              </a:ext>
            </a:extLst>
          </p:cNvPr>
          <p:cNvSpPr txBox="1">
            <a:spLocks noGrp="1"/>
          </p:cNvSpPr>
          <p:nvPr>
            <p:ph idx="4"/>
          </p:nvPr>
        </p:nvSpPr>
        <p:spPr>
          <a:xfrm>
            <a:off x="4262704" y="3017309"/>
            <a:ext cx="3407255" cy="3642174"/>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96840C-B401-A79C-10CB-F5A3CC0BFE56}"/>
              </a:ext>
            </a:extLst>
          </p:cNvPr>
          <p:cNvSpPr txBox="1">
            <a:spLocks noGrp="1"/>
          </p:cNvSpPr>
          <p:nvPr>
            <p:ph type="dt" sz="half" idx="7"/>
          </p:nvPr>
        </p:nvSpPr>
        <p:spPr/>
        <p:txBody>
          <a:bodyPr/>
          <a:lstStyle>
            <a:lvl1pPr>
              <a:defRPr/>
            </a:lvl1pPr>
          </a:lstStyle>
          <a:p>
            <a:pPr lvl="0"/>
            <a:endParaRPr lang="en-US"/>
          </a:p>
        </p:txBody>
      </p:sp>
      <p:sp>
        <p:nvSpPr>
          <p:cNvPr id="8" name="Footer Placeholder 7">
            <a:extLst>
              <a:ext uri="{FF2B5EF4-FFF2-40B4-BE49-F238E27FC236}">
                <a16:creationId xmlns:a16="http://schemas.microsoft.com/office/drawing/2014/main" id="{EEFE80F0-217E-2FA1-2164-F07CC10D8468}"/>
              </a:ext>
            </a:extLst>
          </p:cNvPr>
          <p:cNvSpPr txBox="1">
            <a:spLocks noGrp="1"/>
          </p:cNvSpPr>
          <p:nvPr>
            <p:ph type="ftr" sz="quarter" idx="9"/>
          </p:nvPr>
        </p:nvSpPr>
        <p:spPr/>
        <p:txBody>
          <a:bodyPr/>
          <a:lstStyle>
            <a:lvl1pPr>
              <a:defRPr/>
            </a:lvl1pPr>
          </a:lstStyle>
          <a:p>
            <a:pPr lvl="0"/>
            <a:endParaRPr lang="en-US"/>
          </a:p>
        </p:txBody>
      </p:sp>
      <p:sp>
        <p:nvSpPr>
          <p:cNvPr id="9" name="Slide Number Placeholder 8">
            <a:extLst>
              <a:ext uri="{FF2B5EF4-FFF2-40B4-BE49-F238E27FC236}">
                <a16:creationId xmlns:a16="http://schemas.microsoft.com/office/drawing/2014/main" id="{6DC74133-B123-5E9A-994B-7FE4C8F2FDF5}"/>
              </a:ext>
            </a:extLst>
          </p:cNvPr>
          <p:cNvSpPr txBox="1">
            <a:spLocks noGrp="1"/>
          </p:cNvSpPr>
          <p:nvPr>
            <p:ph type="sldNum" sz="quarter" idx="8"/>
          </p:nvPr>
        </p:nvSpPr>
        <p:spPr/>
        <p:txBody>
          <a:bodyPr/>
          <a:lstStyle>
            <a:lvl1pPr>
              <a:defRPr/>
            </a:lvl1pPr>
          </a:lstStyle>
          <a:p>
            <a:pPr lvl="0"/>
            <a:fld id="{019A8D31-ACF9-4D64-955C-403C5380AF3C}" type="slidenum">
              <a:t>‹#›</a:t>
            </a:fld>
            <a:endParaRPr lang="en-US"/>
          </a:p>
        </p:txBody>
      </p:sp>
    </p:spTree>
    <p:extLst>
      <p:ext uri="{BB962C8B-B14F-4D97-AF65-F5344CB8AC3E}">
        <p14:creationId xmlns:p14="http://schemas.microsoft.com/office/powerpoint/2010/main" val="966048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BC40F-6E3F-68EE-7985-8C8DA59EF981}"/>
              </a:ext>
            </a:extLst>
          </p:cNvPr>
          <p:cNvSpPr txBox="1">
            <a:spLocks noGrp="1"/>
          </p:cNvSpPr>
          <p:nvPr>
            <p:ph type="title"/>
          </p:nvPr>
        </p:nvSpPr>
        <p:spPr/>
        <p:txBody>
          <a:bodyPr/>
          <a:lstStyle>
            <a:lvl1pPr>
              <a:defRPr/>
            </a:lvl1pPr>
          </a:lstStyle>
          <a:p>
            <a:pPr lvl="0"/>
            <a:r>
              <a:rPr lang="en-US"/>
              <a:t>Click to edit Master title style</a:t>
            </a:r>
          </a:p>
        </p:txBody>
      </p:sp>
      <p:sp>
        <p:nvSpPr>
          <p:cNvPr id="3" name="Date Placeholder 2">
            <a:extLst>
              <a:ext uri="{FF2B5EF4-FFF2-40B4-BE49-F238E27FC236}">
                <a16:creationId xmlns:a16="http://schemas.microsoft.com/office/drawing/2014/main" id="{F0BAD50F-D397-5506-FFD9-D736172544FE}"/>
              </a:ext>
            </a:extLst>
          </p:cNvPr>
          <p:cNvSpPr txBox="1">
            <a:spLocks noGrp="1"/>
          </p:cNvSpPr>
          <p:nvPr>
            <p:ph type="dt" sz="half" idx="7"/>
          </p:nvPr>
        </p:nvSpPr>
        <p:spPr/>
        <p:txBody>
          <a:bodyPr/>
          <a:lstStyle>
            <a:lvl1pPr>
              <a:defRPr/>
            </a:lvl1pPr>
          </a:lstStyle>
          <a:p>
            <a:pPr lvl="0"/>
            <a:endParaRPr lang="en-US"/>
          </a:p>
        </p:txBody>
      </p:sp>
      <p:sp>
        <p:nvSpPr>
          <p:cNvPr id="4" name="Footer Placeholder 3">
            <a:extLst>
              <a:ext uri="{FF2B5EF4-FFF2-40B4-BE49-F238E27FC236}">
                <a16:creationId xmlns:a16="http://schemas.microsoft.com/office/drawing/2014/main" id="{2A9B6D43-F574-F1E6-6FAD-BF31B0993E68}"/>
              </a:ext>
            </a:extLst>
          </p:cNvPr>
          <p:cNvSpPr txBox="1">
            <a:spLocks noGrp="1"/>
          </p:cNvSpPr>
          <p:nvPr>
            <p:ph type="ftr" sz="quarter" idx="9"/>
          </p:nvPr>
        </p:nvSpPr>
        <p:spPr/>
        <p:txBody>
          <a:bodyPr/>
          <a:lstStyle>
            <a:lvl1pPr>
              <a:defRPr/>
            </a:lvl1pPr>
          </a:lstStyle>
          <a:p>
            <a:pPr lvl="0"/>
            <a:endParaRPr lang="en-US"/>
          </a:p>
        </p:txBody>
      </p:sp>
      <p:sp>
        <p:nvSpPr>
          <p:cNvPr id="5" name="Slide Number Placeholder 4">
            <a:extLst>
              <a:ext uri="{FF2B5EF4-FFF2-40B4-BE49-F238E27FC236}">
                <a16:creationId xmlns:a16="http://schemas.microsoft.com/office/drawing/2014/main" id="{01F8D8DA-4371-80FB-2618-7481FAA09C40}"/>
              </a:ext>
            </a:extLst>
          </p:cNvPr>
          <p:cNvSpPr txBox="1">
            <a:spLocks noGrp="1"/>
          </p:cNvSpPr>
          <p:nvPr>
            <p:ph type="sldNum" sz="quarter" idx="8"/>
          </p:nvPr>
        </p:nvSpPr>
        <p:spPr/>
        <p:txBody>
          <a:bodyPr/>
          <a:lstStyle>
            <a:lvl1pPr>
              <a:defRPr/>
            </a:lvl1pPr>
          </a:lstStyle>
          <a:p>
            <a:pPr lvl="0"/>
            <a:fld id="{FE8D750C-B81A-4F89-9062-A3BBF6A90CA0}" type="slidenum">
              <a:t>‹#›</a:t>
            </a:fld>
            <a:endParaRPr lang="en-US"/>
          </a:p>
        </p:txBody>
      </p:sp>
    </p:spTree>
    <p:extLst>
      <p:ext uri="{BB962C8B-B14F-4D97-AF65-F5344CB8AC3E}">
        <p14:creationId xmlns:p14="http://schemas.microsoft.com/office/powerpoint/2010/main" val="34119958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58B5CB-176F-77A9-E32E-6B0847173B4F}"/>
              </a:ext>
            </a:extLst>
          </p:cNvPr>
          <p:cNvSpPr txBox="1">
            <a:spLocks noGrp="1"/>
          </p:cNvSpPr>
          <p:nvPr>
            <p:ph type="dt" sz="half" idx="7"/>
          </p:nvPr>
        </p:nvSpPr>
        <p:spPr/>
        <p:txBody>
          <a:bodyPr/>
          <a:lstStyle>
            <a:lvl1pPr>
              <a:defRPr/>
            </a:lvl1pPr>
          </a:lstStyle>
          <a:p>
            <a:pPr lvl="0"/>
            <a:endParaRPr lang="en-US"/>
          </a:p>
        </p:txBody>
      </p:sp>
      <p:sp>
        <p:nvSpPr>
          <p:cNvPr id="3" name="Footer Placeholder 2">
            <a:extLst>
              <a:ext uri="{FF2B5EF4-FFF2-40B4-BE49-F238E27FC236}">
                <a16:creationId xmlns:a16="http://schemas.microsoft.com/office/drawing/2014/main" id="{46A09502-2C0C-8A9E-FEF8-E5C271A2737D}"/>
              </a:ext>
            </a:extLst>
          </p:cNvPr>
          <p:cNvSpPr txBox="1">
            <a:spLocks noGrp="1"/>
          </p:cNvSpPr>
          <p:nvPr>
            <p:ph type="ftr" sz="quarter" idx="9"/>
          </p:nvPr>
        </p:nvSpPr>
        <p:spPr/>
        <p:txBody>
          <a:bodyPr/>
          <a:lstStyle>
            <a:lvl1pPr>
              <a:defRPr/>
            </a:lvl1pPr>
          </a:lstStyle>
          <a:p>
            <a:pPr lvl="0"/>
            <a:endParaRPr lang="en-US"/>
          </a:p>
        </p:txBody>
      </p:sp>
      <p:sp>
        <p:nvSpPr>
          <p:cNvPr id="4" name="Slide Number Placeholder 3">
            <a:extLst>
              <a:ext uri="{FF2B5EF4-FFF2-40B4-BE49-F238E27FC236}">
                <a16:creationId xmlns:a16="http://schemas.microsoft.com/office/drawing/2014/main" id="{4A8C729A-EBCF-F7AA-5FB1-8A8ADA076A7B}"/>
              </a:ext>
            </a:extLst>
          </p:cNvPr>
          <p:cNvSpPr txBox="1">
            <a:spLocks noGrp="1"/>
          </p:cNvSpPr>
          <p:nvPr>
            <p:ph type="sldNum" sz="quarter" idx="8"/>
          </p:nvPr>
        </p:nvSpPr>
        <p:spPr/>
        <p:txBody>
          <a:bodyPr/>
          <a:lstStyle>
            <a:lvl1pPr>
              <a:defRPr/>
            </a:lvl1pPr>
          </a:lstStyle>
          <a:p>
            <a:pPr lvl="0"/>
            <a:fld id="{6181DE96-A408-43C3-B6D8-950DA7710FC6}" type="slidenum">
              <a:t>‹#›</a:t>
            </a:fld>
            <a:endParaRPr lang="en-US"/>
          </a:p>
        </p:txBody>
      </p:sp>
    </p:spTree>
    <p:extLst>
      <p:ext uri="{BB962C8B-B14F-4D97-AF65-F5344CB8AC3E}">
        <p14:creationId xmlns:p14="http://schemas.microsoft.com/office/powerpoint/2010/main" val="271782237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F5FFE-4B43-D0EF-AAC4-16330B363411}"/>
              </a:ext>
            </a:extLst>
          </p:cNvPr>
          <p:cNvSpPr txBox="1">
            <a:spLocks noGrp="1"/>
          </p:cNvSpPr>
          <p:nvPr>
            <p:ph type="title"/>
          </p:nvPr>
        </p:nvSpPr>
        <p:spPr>
          <a:xfrm>
            <a:off x="672038" y="1651936"/>
            <a:ext cx="3075977" cy="1409273"/>
          </a:xfrm>
        </p:spPr>
        <p:txBody>
          <a:bodyPr anchor="b"/>
          <a:lstStyle>
            <a:lvl1pPr>
              <a:defRPr sz="2205"/>
            </a:lvl1pPr>
          </a:lstStyle>
          <a:p>
            <a:pPr lvl="0"/>
            <a:r>
              <a:rPr lang="en-US"/>
              <a:t>Click to edit Master title style</a:t>
            </a:r>
          </a:p>
        </p:txBody>
      </p:sp>
      <p:sp>
        <p:nvSpPr>
          <p:cNvPr id="3" name="Content Placeholder 2">
            <a:extLst>
              <a:ext uri="{FF2B5EF4-FFF2-40B4-BE49-F238E27FC236}">
                <a16:creationId xmlns:a16="http://schemas.microsoft.com/office/drawing/2014/main" id="{6C807416-21D8-8FCC-D18F-954D5201FCAB}"/>
              </a:ext>
            </a:extLst>
          </p:cNvPr>
          <p:cNvSpPr txBox="1">
            <a:spLocks noGrp="1"/>
          </p:cNvSpPr>
          <p:nvPr>
            <p:ph idx="1"/>
          </p:nvPr>
        </p:nvSpPr>
        <p:spPr>
          <a:xfrm>
            <a:off x="3937086" y="567613"/>
            <a:ext cx="3732873" cy="6091869"/>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542A18-9EC7-3B0D-F7BA-96EBE2C28542}"/>
              </a:ext>
            </a:extLst>
          </p:cNvPr>
          <p:cNvSpPr txBox="1">
            <a:spLocks noGrp="1"/>
          </p:cNvSpPr>
          <p:nvPr>
            <p:ph type="body" idx="2"/>
          </p:nvPr>
        </p:nvSpPr>
        <p:spPr>
          <a:xfrm>
            <a:off x="672038" y="3061200"/>
            <a:ext cx="3075977" cy="2848877"/>
          </a:xfrm>
        </p:spPr>
        <p:txBody>
          <a:bodyPr/>
          <a:lstStyle>
            <a:lvl1pPr marL="0" indent="0">
              <a:buNone/>
              <a:defRPr sz="1543"/>
            </a:lvl1pPr>
          </a:lstStyle>
          <a:p>
            <a:pPr lvl="0"/>
            <a:r>
              <a:rPr lang="en-US"/>
              <a:t>Click to edit Master text styles</a:t>
            </a:r>
          </a:p>
        </p:txBody>
      </p:sp>
      <p:sp>
        <p:nvSpPr>
          <p:cNvPr id="5" name="Date Placeholder 4">
            <a:extLst>
              <a:ext uri="{FF2B5EF4-FFF2-40B4-BE49-F238E27FC236}">
                <a16:creationId xmlns:a16="http://schemas.microsoft.com/office/drawing/2014/main" id="{8A2DEDC6-57DD-2028-465A-8C3D2065E189}"/>
              </a:ext>
            </a:extLst>
          </p:cNvPr>
          <p:cNvSpPr txBox="1">
            <a:spLocks noGrp="1"/>
          </p:cNvSpPr>
          <p:nvPr>
            <p:ph type="dt" sz="half" idx="7"/>
          </p:nvPr>
        </p:nvSpPr>
        <p:spPr/>
        <p:txBody>
          <a:bodyPr/>
          <a:lstStyle>
            <a:lvl1pPr>
              <a:defRPr/>
            </a:lvl1pPr>
          </a:lstStyle>
          <a:p>
            <a:pPr lvl="0"/>
            <a:endParaRPr lang="en-US"/>
          </a:p>
        </p:txBody>
      </p:sp>
      <p:sp>
        <p:nvSpPr>
          <p:cNvPr id="6" name="Footer Placeholder 5">
            <a:extLst>
              <a:ext uri="{FF2B5EF4-FFF2-40B4-BE49-F238E27FC236}">
                <a16:creationId xmlns:a16="http://schemas.microsoft.com/office/drawing/2014/main" id="{8F2410B0-0DCA-3504-5A20-3BE4E9805CC1}"/>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6182ECB9-34ED-B3D7-EBAB-A445C83D7DFD}"/>
              </a:ext>
            </a:extLst>
          </p:cNvPr>
          <p:cNvSpPr txBox="1">
            <a:spLocks noGrp="1"/>
          </p:cNvSpPr>
          <p:nvPr>
            <p:ph type="sldNum" sz="quarter" idx="8"/>
          </p:nvPr>
        </p:nvSpPr>
        <p:spPr/>
        <p:txBody>
          <a:bodyPr/>
          <a:lstStyle>
            <a:lvl1pPr>
              <a:defRPr/>
            </a:lvl1pPr>
          </a:lstStyle>
          <a:p>
            <a:pPr lvl="0"/>
            <a:fld id="{C74057F3-F228-48CC-8ED9-4B1AFCA6A705}" type="slidenum">
              <a:t>‹#›</a:t>
            </a:fld>
            <a:endParaRPr lang="en-US"/>
          </a:p>
        </p:txBody>
      </p:sp>
    </p:spTree>
    <p:extLst>
      <p:ext uri="{BB962C8B-B14F-4D97-AF65-F5344CB8AC3E}">
        <p14:creationId xmlns:p14="http://schemas.microsoft.com/office/powerpoint/2010/main" val="4281873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F0FE6-5D8F-52AF-4C76-E3E8E0A22003}"/>
              </a:ext>
            </a:extLst>
          </p:cNvPr>
          <p:cNvSpPr txBox="1">
            <a:spLocks noGrp="1"/>
          </p:cNvSpPr>
          <p:nvPr>
            <p:ph type="title"/>
          </p:nvPr>
        </p:nvSpPr>
        <p:spPr>
          <a:xfrm>
            <a:off x="672038" y="5291769"/>
            <a:ext cx="6997912" cy="624727"/>
          </a:xfrm>
        </p:spPr>
        <p:txBody>
          <a:bodyPr anchor="b"/>
          <a:lstStyle>
            <a:lvl1pPr>
              <a:defRPr sz="2646"/>
            </a:lvl1pPr>
          </a:lstStyle>
          <a:p>
            <a:pPr lvl="0"/>
            <a:r>
              <a:rPr lang="en-US"/>
              <a:t>Click to edit Master title style</a:t>
            </a:r>
          </a:p>
        </p:txBody>
      </p:sp>
      <p:sp>
        <p:nvSpPr>
          <p:cNvPr id="3" name="Picture Placeholder 2">
            <a:extLst>
              <a:ext uri="{FF2B5EF4-FFF2-40B4-BE49-F238E27FC236}">
                <a16:creationId xmlns:a16="http://schemas.microsoft.com/office/drawing/2014/main" id="{41F5B057-5FBF-4BFA-1EE1-0C0EA0F902D0}"/>
              </a:ext>
            </a:extLst>
          </p:cNvPr>
          <p:cNvSpPr txBox="1">
            <a:spLocks noGrp="1"/>
          </p:cNvSpPr>
          <p:nvPr>
            <p:ph type="pic" idx="1"/>
          </p:nvPr>
        </p:nvSpPr>
        <p:spPr>
          <a:xfrm>
            <a:off x="672038" y="671974"/>
            <a:ext cx="6997912" cy="4239194"/>
          </a:xfrm>
        </p:spPr>
        <p:txBody>
          <a:bodyPr anchorCtr="1"/>
          <a:lstStyle>
            <a:lvl1pPr marL="0" indent="0" algn="ctr">
              <a:buNone/>
              <a:defRPr sz="1764"/>
            </a:lvl1pPr>
          </a:lstStyle>
          <a:p>
            <a:pPr lvl="0"/>
            <a:r>
              <a:rPr lang="en-US"/>
              <a:t>Click icon to add picture</a:t>
            </a:r>
          </a:p>
        </p:txBody>
      </p:sp>
      <p:sp>
        <p:nvSpPr>
          <p:cNvPr id="4" name="Text Placeholder 3">
            <a:extLst>
              <a:ext uri="{FF2B5EF4-FFF2-40B4-BE49-F238E27FC236}">
                <a16:creationId xmlns:a16="http://schemas.microsoft.com/office/drawing/2014/main" id="{942AE01F-2E76-B17A-7C6C-349C368F41C1}"/>
              </a:ext>
            </a:extLst>
          </p:cNvPr>
          <p:cNvSpPr txBox="1">
            <a:spLocks noGrp="1"/>
          </p:cNvSpPr>
          <p:nvPr>
            <p:ph type="body" idx="2"/>
          </p:nvPr>
        </p:nvSpPr>
        <p:spPr>
          <a:xfrm>
            <a:off x="672038" y="5916497"/>
            <a:ext cx="6997912" cy="742986"/>
          </a:xfrm>
        </p:spPr>
        <p:txBody>
          <a:bodyPr/>
          <a:lstStyle>
            <a:lvl1pPr marL="0" indent="0">
              <a:buNone/>
              <a:defRPr sz="1323"/>
            </a:lvl1pPr>
          </a:lstStyle>
          <a:p>
            <a:pPr lvl="0"/>
            <a:r>
              <a:rPr lang="en-US"/>
              <a:t>Click to edit Master text styles</a:t>
            </a:r>
          </a:p>
        </p:txBody>
      </p:sp>
      <p:sp>
        <p:nvSpPr>
          <p:cNvPr id="5" name="Date Placeholder 4">
            <a:extLst>
              <a:ext uri="{FF2B5EF4-FFF2-40B4-BE49-F238E27FC236}">
                <a16:creationId xmlns:a16="http://schemas.microsoft.com/office/drawing/2014/main" id="{BCB2AEB5-9F7F-E5FD-2F15-443A32F83834}"/>
              </a:ext>
            </a:extLst>
          </p:cNvPr>
          <p:cNvSpPr txBox="1">
            <a:spLocks noGrp="1"/>
          </p:cNvSpPr>
          <p:nvPr>
            <p:ph type="dt" sz="half" idx="7"/>
          </p:nvPr>
        </p:nvSpPr>
        <p:spPr/>
        <p:txBody>
          <a:bodyPr/>
          <a:lstStyle>
            <a:lvl1pPr>
              <a:defRPr/>
            </a:lvl1pPr>
          </a:lstStyle>
          <a:p>
            <a:pPr lvl="0"/>
            <a:endParaRPr lang="en-US"/>
          </a:p>
        </p:txBody>
      </p:sp>
      <p:sp>
        <p:nvSpPr>
          <p:cNvPr id="6" name="Footer Placeholder 5">
            <a:extLst>
              <a:ext uri="{FF2B5EF4-FFF2-40B4-BE49-F238E27FC236}">
                <a16:creationId xmlns:a16="http://schemas.microsoft.com/office/drawing/2014/main" id="{3512EE2A-6532-2185-FAC1-1CD156D1E86D}"/>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5E261637-3516-9279-9021-C3A35C87A4FA}"/>
              </a:ext>
            </a:extLst>
          </p:cNvPr>
          <p:cNvSpPr txBox="1">
            <a:spLocks noGrp="1"/>
          </p:cNvSpPr>
          <p:nvPr>
            <p:ph type="sldNum" sz="quarter" idx="8"/>
          </p:nvPr>
        </p:nvSpPr>
        <p:spPr/>
        <p:txBody>
          <a:bodyPr/>
          <a:lstStyle>
            <a:lvl1pPr>
              <a:defRPr/>
            </a:lvl1pPr>
          </a:lstStyle>
          <a:p>
            <a:pPr lvl="0"/>
            <a:fld id="{57A429AC-1702-4EA1-99D7-C43DF20B695A}" type="slidenum">
              <a:t>‹#›</a:t>
            </a:fld>
            <a:endParaRPr lang="en-US"/>
          </a:p>
        </p:txBody>
      </p:sp>
    </p:spTree>
    <p:extLst>
      <p:ext uri="{BB962C8B-B14F-4D97-AF65-F5344CB8AC3E}">
        <p14:creationId xmlns:p14="http://schemas.microsoft.com/office/powerpoint/2010/main" val="3150659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2" name="Group 16">
            <a:extLst>
              <a:ext uri="{FF2B5EF4-FFF2-40B4-BE49-F238E27FC236}">
                <a16:creationId xmlns:a16="http://schemas.microsoft.com/office/drawing/2014/main" id="{4A5FA54E-2E0D-6072-6140-27EB28EADFA3}"/>
              </a:ext>
            </a:extLst>
          </p:cNvPr>
          <p:cNvGrpSpPr/>
          <p:nvPr/>
        </p:nvGrpSpPr>
        <p:grpSpPr>
          <a:xfrm>
            <a:off x="-9336" y="-9336"/>
            <a:ext cx="10109075" cy="7578346"/>
            <a:chOff x="-9336" y="-9336"/>
            <a:chExt cx="10109075" cy="7578346"/>
          </a:xfrm>
        </p:grpSpPr>
        <p:sp>
          <p:nvSpPr>
            <p:cNvPr id="3" name="Freeform 6">
              <a:extLst>
                <a:ext uri="{FF2B5EF4-FFF2-40B4-BE49-F238E27FC236}">
                  <a16:creationId xmlns:a16="http://schemas.microsoft.com/office/drawing/2014/main" id="{54078D30-E4E7-DFB1-7830-E60A664F639C}"/>
                </a:ext>
              </a:extLst>
            </p:cNvPr>
            <p:cNvSpPr/>
            <p:nvPr/>
          </p:nvSpPr>
          <p:spPr>
            <a:xfrm>
              <a:off x="-9336" y="4423812"/>
              <a:ext cx="504035" cy="3145197"/>
            </a:xfrm>
            <a:custGeom>
              <a:avLst/>
              <a:gdLst>
                <a:gd name="f0" fmla="val w"/>
                <a:gd name="f1" fmla="val h"/>
                <a:gd name="f2" fmla="val 0"/>
                <a:gd name="f3" fmla="val 457200"/>
                <a:gd name="f4" fmla="val 2853267"/>
                <a:gd name="f5" fmla="val 2844800"/>
                <a:gd name="f6" fmla="val 2822"/>
                <a:gd name="f7" fmla="val 1905000"/>
                <a:gd name="f8" fmla="val 5645"/>
                <a:gd name="f9" fmla="val 965200"/>
                <a:gd name="f10" fmla="*/ f0 1 457200"/>
                <a:gd name="f11" fmla="*/ f1 1 2853267"/>
                <a:gd name="f12" fmla="val f2"/>
                <a:gd name="f13" fmla="val f3"/>
                <a:gd name="f14" fmla="val f4"/>
                <a:gd name="f15" fmla="+- f14 0 f12"/>
                <a:gd name="f16" fmla="+- f13 0 f12"/>
                <a:gd name="f17" fmla="*/ f16 1 457200"/>
                <a:gd name="f18" fmla="*/ f15 1 2853267"/>
                <a:gd name="f19" fmla="*/ f12 1 f17"/>
                <a:gd name="f20" fmla="*/ f13 1 f17"/>
                <a:gd name="f21" fmla="*/ f12 1 f18"/>
                <a:gd name="f22" fmla="*/ f14 1 f18"/>
                <a:gd name="f23" fmla="*/ f19 f10 1"/>
                <a:gd name="f24" fmla="*/ f20 f10 1"/>
                <a:gd name="f25" fmla="*/ f22 f11 1"/>
                <a:gd name="f26" fmla="*/ f21 f11 1"/>
              </a:gdLst>
              <a:ahLst/>
              <a:cxnLst>
                <a:cxn ang="3cd4">
                  <a:pos x="hc" y="t"/>
                </a:cxn>
                <a:cxn ang="0">
                  <a:pos x="r" y="vc"/>
                </a:cxn>
                <a:cxn ang="cd4">
                  <a:pos x="hc" y="b"/>
                </a:cxn>
                <a:cxn ang="cd2">
                  <a:pos x="l" y="vc"/>
                </a:cxn>
              </a:cxnLst>
              <a:rect l="f23" t="f26" r="f24" b="f25"/>
              <a:pathLst>
                <a:path w="457200" h="2853267">
                  <a:moveTo>
                    <a:pt x="f2" y="f2"/>
                  </a:moveTo>
                  <a:lnTo>
                    <a:pt x="f3" y="f4"/>
                  </a:lnTo>
                  <a:lnTo>
                    <a:pt x="f2" y="f5"/>
                  </a:lnTo>
                  <a:cubicBezTo>
                    <a:pt x="f6" y="f7"/>
                    <a:pt x="f8" y="f9"/>
                    <a:pt x="f2" y="f2"/>
                  </a:cubicBezTo>
                  <a:close/>
                </a:path>
              </a:pathLst>
            </a:custGeom>
            <a:solidFill>
              <a:srgbClr val="90C226">
                <a:alpha val="85000"/>
              </a:srgbClr>
            </a:solidFill>
            <a:ln cap="flat">
              <a:noFill/>
              <a:prstDash val="solid"/>
            </a:ln>
          </p:spPr>
          <p:txBody>
            <a:bodyPr lIns="0" tIns="0" rIns="0" bIns="0"/>
            <a:lstStyle/>
            <a:p>
              <a:endParaRPr lang="en-US"/>
            </a:p>
          </p:txBody>
        </p:sp>
        <p:cxnSp>
          <p:nvCxnSpPr>
            <p:cNvPr id="4" name="Straight Connector 7">
              <a:extLst>
                <a:ext uri="{FF2B5EF4-FFF2-40B4-BE49-F238E27FC236}">
                  <a16:creationId xmlns:a16="http://schemas.microsoft.com/office/drawing/2014/main" id="{88CF37D0-C5C0-0898-D6C4-6D6E00CA1CE7}"/>
                </a:ext>
              </a:extLst>
            </p:cNvPr>
            <p:cNvCxnSpPr/>
            <p:nvPr/>
          </p:nvCxnSpPr>
          <p:spPr>
            <a:xfrm flipV="1">
              <a:off x="5656386" y="4602833"/>
              <a:ext cx="4434493" cy="2956840"/>
            </a:xfrm>
            <a:prstGeom prst="straightConnector1">
              <a:avLst/>
            </a:prstGeom>
            <a:noFill/>
            <a:ln w="9528" cap="rnd">
              <a:solidFill>
                <a:srgbClr val="D9D9D9"/>
              </a:solidFill>
              <a:prstDash val="solid"/>
              <a:miter/>
            </a:ln>
          </p:spPr>
        </p:cxnSp>
        <p:cxnSp>
          <p:nvCxnSpPr>
            <p:cNvPr id="5" name="Straight Connector 8">
              <a:extLst>
                <a:ext uri="{FF2B5EF4-FFF2-40B4-BE49-F238E27FC236}">
                  <a16:creationId xmlns:a16="http://schemas.microsoft.com/office/drawing/2014/main" id="{BA5D7AA0-7E0A-29D5-9BCF-EAB3170D9634}"/>
                </a:ext>
              </a:extLst>
            </p:cNvPr>
            <p:cNvCxnSpPr/>
            <p:nvPr/>
          </p:nvCxnSpPr>
          <p:spPr>
            <a:xfrm>
              <a:off x="7764097" y="0"/>
              <a:ext cx="1344085" cy="7559673"/>
            </a:xfrm>
            <a:prstGeom prst="straightConnector1">
              <a:avLst/>
            </a:prstGeom>
            <a:noFill/>
            <a:ln w="9528" cap="rnd">
              <a:solidFill>
                <a:srgbClr val="BFBFBF"/>
              </a:solidFill>
              <a:prstDash val="solid"/>
              <a:miter/>
            </a:ln>
          </p:spPr>
        </p:cxnSp>
        <p:sp>
          <p:nvSpPr>
            <p:cNvPr id="6" name="Freeform 9">
              <a:extLst>
                <a:ext uri="{FF2B5EF4-FFF2-40B4-BE49-F238E27FC236}">
                  <a16:creationId xmlns:a16="http://schemas.microsoft.com/office/drawing/2014/main" id="{F78EC197-1924-1D44-FDFA-254DED71FF2D}"/>
                </a:ext>
              </a:extLst>
            </p:cNvPr>
            <p:cNvSpPr/>
            <p:nvPr/>
          </p:nvSpPr>
          <p:spPr>
            <a:xfrm>
              <a:off x="7597841" y="0"/>
              <a:ext cx="2501898" cy="7569010"/>
            </a:xfrm>
            <a:custGeom>
              <a:avLst/>
              <a:gdLst>
                <a:gd name="f0" fmla="val w"/>
                <a:gd name="f1" fmla="val h"/>
                <a:gd name="f2" fmla="val 0"/>
                <a:gd name="f3" fmla="val 2269442"/>
                <a:gd name="f4" fmla="val 6866466"/>
                <a:gd name="f5" fmla="val 2023534"/>
                <a:gd name="f6" fmla="val 6858000"/>
                <a:gd name="f7" fmla="val 2269067"/>
                <a:gd name="f8" fmla="val 2271889"/>
                <a:gd name="f9" fmla="val 4580466"/>
                <a:gd name="f10" fmla="val 2257778"/>
                <a:gd name="f11" fmla="val 2294466"/>
                <a:gd name="f12" fmla="val 2260600"/>
                <a:gd name="f13" fmla="val 8466"/>
                <a:gd name="f14" fmla="*/ f0 1 2269442"/>
                <a:gd name="f15" fmla="*/ f1 1 6866466"/>
                <a:gd name="f16" fmla="val f2"/>
                <a:gd name="f17" fmla="val f3"/>
                <a:gd name="f18" fmla="val f4"/>
                <a:gd name="f19" fmla="+- f18 0 f16"/>
                <a:gd name="f20" fmla="+- f17 0 f16"/>
                <a:gd name="f21" fmla="*/ f20 1 2269442"/>
                <a:gd name="f22" fmla="*/ f19 1 6866466"/>
                <a:gd name="f23" fmla="*/ f16 1 f21"/>
                <a:gd name="f24" fmla="*/ f17 1 f21"/>
                <a:gd name="f25" fmla="*/ f16 1 f22"/>
                <a:gd name="f26" fmla="*/ f18 1 f22"/>
                <a:gd name="f27" fmla="*/ f23 f14 1"/>
                <a:gd name="f28" fmla="*/ f24 f14 1"/>
                <a:gd name="f29" fmla="*/ f26 f15 1"/>
                <a:gd name="f30" fmla="*/ f25 f15 1"/>
              </a:gdLst>
              <a:ahLst/>
              <a:cxnLst>
                <a:cxn ang="3cd4">
                  <a:pos x="hc" y="t"/>
                </a:cxn>
                <a:cxn ang="0">
                  <a:pos x="r" y="vc"/>
                </a:cxn>
                <a:cxn ang="cd4">
                  <a:pos x="hc" y="b"/>
                </a:cxn>
                <a:cxn ang="cd2">
                  <a:pos x="l" y="vc"/>
                </a:cxn>
              </a:cxnLst>
              <a:rect l="f27" t="f30" r="f28" b="f29"/>
              <a:pathLst>
                <a:path w="2269442" h="6866466">
                  <a:moveTo>
                    <a:pt x="f5" y="f2"/>
                  </a:moveTo>
                  <a:lnTo>
                    <a:pt x="f2" y="f6"/>
                  </a:lnTo>
                  <a:lnTo>
                    <a:pt x="f7" y="f4"/>
                  </a:lnTo>
                  <a:cubicBezTo>
                    <a:pt x="f8" y="f9"/>
                    <a:pt x="f10" y="f11"/>
                    <a:pt x="f12" y="f13"/>
                  </a:cubicBezTo>
                  <a:lnTo>
                    <a:pt x="f5" y="f2"/>
                  </a:lnTo>
                  <a:close/>
                </a:path>
              </a:pathLst>
            </a:custGeom>
            <a:solidFill>
              <a:srgbClr val="90C226">
                <a:alpha val="30000"/>
              </a:srgbClr>
            </a:solidFill>
            <a:ln cap="flat">
              <a:noFill/>
              <a:prstDash val="solid"/>
            </a:ln>
          </p:spPr>
          <p:txBody>
            <a:bodyPr lIns="0" tIns="0" rIns="0" bIns="0"/>
            <a:lstStyle/>
            <a:p>
              <a:endParaRPr lang="en-US"/>
            </a:p>
          </p:txBody>
        </p:sp>
        <p:sp>
          <p:nvSpPr>
            <p:cNvPr id="7" name="Freeform 10">
              <a:extLst>
                <a:ext uri="{FF2B5EF4-FFF2-40B4-BE49-F238E27FC236}">
                  <a16:creationId xmlns:a16="http://schemas.microsoft.com/office/drawing/2014/main" id="{F3860796-5F96-B3EB-7617-9B46BC6AF906}"/>
                </a:ext>
              </a:extLst>
            </p:cNvPr>
            <p:cNvSpPr/>
            <p:nvPr/>
          </p:nvSpPr>
          <p:spPr>
            <a:xfrm>
              <a:off x="7943182" y="-9336"/>
              <a:ext cx="2147697" cy="7569010"/>
            </a:xfrm>
            <a:custGeom>
              <a:avLst/>
              <a:gdLst>
                <a:gd name="f0" fmla="val w"/>
                <a:gd name="f1" fmla="val h"/>
                <a:gd name="f2" fmla="val 0"/>
                <a:gd name="f3" fmla="val 1948147"/>
                <a:gd name="f4" fmla="val 6866467"/>
                <a:gd name="f5" fmla="val 1202267"/>
                <a:gd name="f6" fmla="val 1947333"/>
                <a:gd name="f7" fmla="val 1944511"/>
                <a:gd name="f8" fmla="val 4577645"/>
                <a:gd name="f9" fmla="val 1950155"/>
                <a:gd name="f10" fmla="val 2288822"/>
                <a:gd name="f11" fmla="*/ f0 1 1948147"/>
                <a:gd name="f12" fmla="*/ f1 1 6866467"/>
                <a:gd name="f13" fmla="val f2"/>
                <a:gd name="f14" fmla="val f3"/>
                <a:gd name="f15" fmla="val f4"/>
                <a:gd name="f16" fmla="+- f15 0 f13"/>
                <a:gd name="f17" fmla="+- f14 0 f13"/>
                <a:gd name="f18" fmla="*/ f17 1 1948147"/>
                <a:gd name="f19" fmla="*/ f16 1 6866467"/>
                <a:gd name="f20" fmla="*/ f13 1 f18"/>
                <a:gd name="f21" fmla="*/ f14 1 f18"/>
                <a:gd name="f22" fmla="*/ f13 1 f19"/>
                <a:gd name="f23" fmla="*/ f15 1 f19"/>
                <a:gd name="f24" fmla="*/ f20 f11 1"/>
                <a:gd name="f25" fmla="*/ f21 f11 1"/>
                <a:gd name="f26" fmla="*/ f23 f12 1"/>
                <a:gd name="f27" fmla="*/ f22 f12 1"/>
              </a:gdLst>
              <a:ahLst/>
              <a:cxnLst>
                <a:cxn ang="3cd4">
                  <a:pos x="hc" y="t"/>
                </a:cxn>
                <a:cxn ang="0">
                  <a:pos x="r" y="vc"/>
                </a:cxn>
                <a:cxn ang="cd4">
                  <a:pos x="hc" y="b"/>
                </a:cxn>
                <a:cxn ang="cd2">
                  <a:pos x="l" y="vc"/>
                </a:cxn>
              </a:cxnLst>
              <a:rect l="f24" t="f27" r="f25" b="f26"/>
              <a:pathLst>
                <a:path w="1948147" h="6866467">
                  <a:moveTo>
                    <a:pt x="f2" y="f2"/>
                  </a:moveTo>
                  <a:lnTo>
                    <a:pt x="f5" y="f4"/>
                  </a:lnTo>
                  <a:lnTo>
                    <a:pt x="f6" y="f4"/>
                  </a:lnTo>
                  <a:cubicBezTo>
                    <a:pt x="f7" y="f8"/>
                    <a:pt x="f9" y="f10"/>
                    <a:pt x="f6" y="f2"/>
                  </a:cubicBezTo>
                  <a:lnTo>
                    <a:pt x="f2" y="f2"/>
                  </a:lnTo>
                  <a:close/>
                </a:path>
              </a:pathLst>
            </a:custGeom>
            <a:solidFill>
              <a:srgbClr val="90C226">
                <a:alpha val="20000"/>
              </a:srgbClr>
            </a:solidFill>
            <a:ln cap="flat">
              <a:noFill/>
              <a:prstDash val="solid"/>
            </a:ln>
          </p:spPr>
          <p:txBody>
            <a:bodyPr lIns="0" tIns="0" rIns="0" bIns="0"/>
            <a:lstStyle/>
            <a:p>
              <a:endParaRPr lang="en-US"/>
            </a:p>
          </p:txBody>
        </p:sp>
        <p:sp>
          <p:nvSpPr>
            <p:cNvPr id="8" name="Freeform 11">
              <a:extLst>
                <a:ext uri="{FF2B5EF4-FFF2-40B4-BE49-F238E27FC236}">
                  <a16:creationId xmlns:a16="http://schemas.microsoft.com/office/drawing/2014/main" id="{F62622B4-9359-650D-605C-C888BFC7A543}"/>
                </a:ext>
              </a:extLst>
            </p:cNvPr>
            <p:cNvSpPr/>
            <p:nvPr/>
          </p:nvSpPr>
          <p:spPr>
            <a:xfrm>
              <a:off x="7317815" y="4321143"/>
              <a:ext cx="2771034" cy="3238530"/>
            </a:xfrm>
            <a:custGeom>
              <a:avLst/>
              <a:gdLst>
                <a:gd name="f0" fmla="val w"/>
                <a:gd name="f1" fmla="val h"/>
                <a:gd name="f2" fmla="val 0"/>
                <a:gd name="f3" fmla="val 3259667"/>
                <a:gd name="f4" fmla="val 3810000"/>
                <a:gd name="f5" fmla="val 3251200"/>
                <a:gd name="f6" fmla="val 3254022"/>
                <a:gd name="f7" fmla="val 1270000"/>
                <a:gd name="f8" fmla="val 3256845"/>
                <a:gd name="f9" fmla="val 2540000"/>
                <a:gd name="f10" fmla="*/ f0 1 3259667"/>
                <a:gd name="f11" fmla="*/ f1 1 3810000"/>
                <a:gd name="f12" fmla="val f2"/>
                <a:gd name="f13" fmla="val f3"/>
                <a:gd name="f14" fmla="val f4"/>
                <a:gd name="f15" fmla="+- f14 0 f12"/>
                <a:gd name="f16" fmla="+- f13 0 f12"/>
                <a:gd name="f17" fmla="*/ f16 1 3259667"/>
                <a:gd name="f18" fmla="*/ f15 1 3810000"/>
                <a:gd name="f19" fmla="*/ f12 1 f17"/>
                <a:gd name="f20" fmla="*/ f13 1 f17"/>
                <a:gd name="f21" fmla="*/ f12 1 f18"/>
                <a:gd name="f22" fmla="*/ f14 1 f18"/>
                <a:gd name="f23" fmla="*/ f19 f10 1"/>
                <a:gd name="f24" fmla="*/ f20 f10 1"/>
                <a:gd name="f25" fmla="*/ f22 f11 1"/>
                <a:gd name="f26" fmla="*/ f21 f11 1"/>
              </a:gdLst>
              <a:ahLst/>
              <a:cxnLst>
                <a:cxn ang="3cd4">
                  <a:pos x="hc" y="t"/>
                </a:cxn>
                <a:cxn ang="0">
                  <a:pos x="r" y="vc"/>
                </a:cxn>
                <a:cxn ang="cd4">
                  <a:pos x="hc" y="b"/>
                </a:cxn>
                <a:cxn ang="cd2">
                  <a:pos x="l" y="vc"/>
                </a:cxn>
              </a:cxnLst>
              <a:rect l="f23" t="f26" r="f24" b="f25"/>
              <a:pathLst>
                <a:path w="3259667" h="3810000">
                  <a:moveTo>
                    <a:pt x="f2" y="f4"/>
                  </a:moveTo>
                  <a:lnTo>
                    <a:pt x="f5" y="f2"/>
                  </a:lnTo>
                  <a:cubicBezTo>
                    <a:pt x="f6" y="f7"/>
                    <a:pt x="f8" y="f9"/>
                    <a:pt x="f3" y="f4"/>
                  </a:cubicBezTo>
                  <a:lnTo>
                    <a:pt x="f2" y="f4"/>
                  </a:lnTo>
                  <a:close/>
                </a:path>
              </a:pathLst>
            </a:custGeom>
            <a:solidFill>
              <a:srgbClr val="54A021">
                <a:alpha val="72000"/>
              </a:srgbClr>
            </a:solidFill>
            <a:ln cap="flat">
              <a:noFill/>
              <a:prstDash val="solid"/>
            </a:ln>
          </p:spPr>
          <p:txBody>
            <a:bodyPr lIns="0" tIns="0" rIns="0" bIns="0"/>
            <a:lstStyle/>
            <a:p>
              <a:endParaRPr lang="en-US"/>
            </a:p>
          </p:txBody>
        </p:sp>
        <p:sp>
          <p:nvSpPr>
            <p:cNvPr id="9" name="Freeform 12">
              <a:extLst>
                <a:ext uri="{FF2B5EF4-FFF2-40B4-BE49-F238E27FC236}">
                  <a16:creationId xmlns:a16="http://schemas.microsoft.com/office/drawing/2014/main" id="{FAFD76FF-5BA6-C101-12CF-44B1C89F0220}"/>
                </a:ext>
              </a:extLst>
            </p:cNvPr>
            <p:cNvSpPr/>
            <p:nvPr/>
          </p:nvSpPr>
          <p:spPr>
            <a:xfrm>
              <a:off x="7728508" y="-9336"/>
              <a:ext cx="2362370" cy="7569010"/>
            </a:xfrm>
            <a:custGeom>
              <a:avLst/>
              <a:gdLst>
                <a:gd name="f0" fmla="val w"/>
                <a:gd name="f1" fmla="val h"/>
                <a:gd name="f2" fmla="val 0"/>
                <a:gd name="f3" fmla="val 2853267"/>
                <a:gd name="f4" fmla="val 6866467"/>
                <a:gd name="f5" fmla="val 2472267"/>
                <a:gd name="f6" fmla="val 6858000"/>
                <a:gd name="f7" fmla="*/ f0 1 2853267"/>
                <a:gd name="f8" fmla="*/ f1 1 6866467"/>
                <a:gd name="f9" fmla="val f2"/>
                <a:gd name="f10" fmla="val f3"/>
                <a:gd name="f11" fmla="val f4"/>
                <a:gd name="f12" fmla="+- f11 0 f9"/>
                <a:gd name="f13" fmla="+- f10 0 f9"/>
                <a:gd name="f14" fmla="*/ f13 1 2853267"/>
                <a:gd name="f15" fmla="*/ f12 1 6866467"/>
                <a:gd name="f16" fmla="*/ f9 1 f14"/>
                <a:gd name="f17" fmla="*/ f10 1 f14"/>
                <a:gd name="f18" fmla="*/ f9 1 f15"/>
                <a:gd name="f19" fmla="*/ f11 1 f15"/>
                <a:gd name="f20" fmla="*/ f16 f7 1"/>
                <a:gd name="f21" fmla="*/ f17 f7 1"/>
                <a:gd name="f22" fmla="*/ f19 f8 1"/>
                <a:gd name="f23" fmla="*/ f18 f8 1"/>
              </a:gdLst>
              <a:ahLst/>
              <a:cxnLst>
                <a:cxn ang="3cd4">
                  <a:pos x="hc" y="t"/>
                </a:cxn>
                <a:cxn ang="0">
                  <a:pos x="r" y="vc"/>
                </a:cxn>
                <a:cxn ang="cd4">
                  <a:pos x="hc" y="b"/>
                </a:cxn>
                <a:cxn ang="cd2">
                  <a:pos x="l" y="vc"/>
                </a:cxn>
              </a:cxnLst>
              <a:rect l="f20" t="f23" r="f21" b="f22"/>
              <a:pathLst>
                <a:path w="2853267" h="6866467">
                  <a:moveTo>
                    <a:pt x="f2" y="f2"/>
                  </a:moveTo>
                  <a:lnTo>
                    <a:pt x="f5" y="f4"/>
                  </a:lnTo>
                  <a:lnTo>
                    <a:pt x="f3" y="f6"/>
                  </a:lnTo>
                  <a:lnTo>
                    <a:pt x="f3" y="f2"/>
                  </a:lnTo>
                  <a:lnTo>
                    <a:pt x="f2" y="f2"/>
                  </a:lnTo>
                  <a:close/>
                </a:path>
              </a:pathLst>
            </a:custGeom>
            <a:solidFill>
              <a:srgbClr val="3F7819">
                <a:alpha val="70000"/>
              </a:srgbClr>
            </a:solidFill>
            <a:ln cap="flat">
              <a:noFill/>
              <a:prstDash val="solid"/>
            </a:ln>
          </p:spPr>
          <p:txBody>
            <a:bodyPr lIns="0" tIns="0" rIns="0" bIns="0"/>
            <a:lstStyle/>
            <a:p>
              <a:endParaRPr lang="en-US"/>
            </a:p>
          </p:txBody>
        </p:sp>
        <p:sp>
          <p:nvSpPr>
            <p:cNvPr id="10" name="Freeform 13">
              <a:extLst>
                <a:ext uri="{FF2B5EF4-FFF2-40B4-BE49-F238E27FC236}">
                  <a16:creationId xmlns:a16="http://schemas.microsoft.com/office/drawing/2014/main" id="{4C9C1AB8-C84F-101C-79CB-DF5F9A7A3860}"/>
                </a:ext>
              </a:extLst>
            </p:cNvPr>
            <p:cNvSpPr/>
            <p:nvPr/>
          </p:nvSpPr>
          <p:spPr>
            <a:xfrm>
              <a:off x="9145517" y="-9336"/>
              <a:ext cx="945370" cy="7569010"/>
            </a:xfrm>
            <a:custGeom>
              <a:avLst/>
              <a:gdLst>
                <a:gd name="f0" fmla="val w"/>
                <a:gd name="f1" fmla="val h"/>
                <a:gd name="f2" fmla="val 0"/>
                <a:gd name="f3" fmla="val 1286933"/>
                <a:gd name="f4" fmla="val 6866467"/>
                <a:gd name="f5" fmla="val 1016000"/>
                <a:gd name="f6" fmla="val 1284111"/>
                <a:gd name="f7" fmla="val 4577645"/>
                <a:gd name="f8" fmla="val 1281288"/>
                <a:gd name="f9" fmla="val 2288822"/>
                <a:gd name="f10" fmla="val 1278466"/>
                <a:gd name="f11" fmla="*/ f0 1 1286933"/>
                <a:gd name="f12" fmla="*/ f1 1 6866467"/>
                <a:gd name="f13" fmla="val f2"/>
                <a:gd name="f14" fmla="val f3"/>
                <a:gd name="f15" fmla="val f4"/>
                <a:gd name="f16" fmla="+- f15 0 f13"/>
                <a:gd name="f17" fmla="+- f14 0 f13"/>
                <a:gd name="f18" fmla="*/ f17 1 1286933"/>
                <a:gd name="f19" fmla="*/ f16 1 6866467"/>
                <a:gd name="f20" fmla="*/ f13 1 f18"/>
                <a:gd name="f21" fmla="*/ f14 1 f18"/>
                <a:gd name="f22" fmla="*/ f13 1 f19"/>
                <a:gd name="f23" fmla="*/ f15 1 f19"/>
                <a:gd name="f24" fmla="*/ f20 f11 1"/>
                <a:gd name="f25" fmla="*/ f21 f11 1"/>
                <a:gd name="f26" fmla="*/ f23 f12 1"/>
                <a:gd name="f27" fmla="*/ f22 f12 1"/>
              </a:gdLst>
              <a:ahLst/>
              <a:cxnLst>
                <a:cxn ang="3cd4">
                  <a:pos x="hc" y="t"/>
                </a:cxn>
                <a:cxn ang="0">
                  <a:pos x="r" y="vc"/>
                </a:cxn>
                <a:cxn ang="cd4">
                  <a:pos x="hc" y="b"/>
                </a:cxn>
                <a:cxn ang="cd2">
                  <a:pos x="l" y="vc"/>
                </a:cxn>
              </a:cxnLst>
              <a:rect l="f24" t="f27" r="f25" b="f26"/>
              <a:pathLst>
                <a:path w="1286933" h="6866467">
                  <a:moveTo>
                    <a:pt x="f5" y="f2"/>
                  </a:moveTo>
                  <a:lnTo>
                    <a:pt x="f2" y="f4"/>
                  </a:lnTo>
                  <a:lnTo>
                    <a:pt x="f3" y="f4"/>
                  </a:lnTo>
                  <a:cubicBezTo>
                    <a:pt x="f6" y="f7"/>
                    <a:pt x="f8" y="f9"/>
                    <a:pt x="f10" y="f2"/>
                  </a:cubicBezTo>
                  <a:lnTo>
                    <a:pt x="f5" y="f2"/>
                  </a:lnTo>
                  <a:close/>
                </a:path>
              </a:pathLst>
            </a:custGeom>
            <a:solidFill>
              <a:srgbClr val="C0E474">
                <a:alpha val="70000"/>
              </a:srgbClr>
            </a:solidFill>
            <a:ln cap="flat">
              <a:noFill/>
              <a:prstDash val="solid"/>
            </a:ln>
          </p:spPr>
          <p:txBody>
            <a:bodyPr lIns="0" tIns="0" rIns="0" bIns="0"/>
            <a:lstStyle/>
            <a:p>
              <a:endParaRPr lang="en-US"/>
            </a:p>
          </p:txBody>
        </p:sp>
        <p:sp>
          <p:nvSpPr>
            <p:cNvPr id="11" name="Freeform 14">
              <a:extLst>
                <a:ext uri="{FF2B5EF4-FFF2-40B4-BE49-F238E27FC236}">
                  <a16:creationId xmlns:a16="http://schemas.microsoft.com/office/drawing/2014/main" id="{46BC3732-2697-C3DD-502E-F69AA4721B88}"/>
                </a:ext>
              </a:extLst>
            </p:cNvPr>
            <p:cNvSpPr/>
            <p:nvPr/>
          </p:nvSpPr>
          <p:spPr>
            <a:xfrm>
              <a:off x="8904582" y="-9336"/>
              <a:ext cx="1176037" cy="7569010"/>
            </a:xfrm>
            <a:custGeom>
              <a:avLst/>
              <a:gdLst>
                <a:gd name="f0" fmla="val w"/>
                <a:gd name="f1" fmla="val h"/>
                <a:gd name="f2" fmla="val 0"/>
                <a:gd name="f3" fmla="val 1270244"/>
                <a:gd name="f4" fmla="val 6866467"/>
                <a:gd name="f5" fmla="val 1117600"/>
                <a:gd name="f6" fmla="val 1270000"/>
                <a:gd name="f7" fmla="val 1272822"/>
                <a:gd name="f8" fmla="val 4574822"/>
                <a:gd name="f9" fmla="val 1250245"/>
                <a:gd name="f10" fmla="val 2291645"/>
                <a:gd name="f11" fmla="val 1253067"/>
                <a:gd name="f12" fmla="*/ f0 1 1270244"/>
                <a:gd name="f13" fmla="*/ f1 1 6866467"/>
                <a:gd name="f14" fmla="val f2"/>
                <a:gd name="f15" fmla="val f3"/>
                <a:gd name="f16" fmla="val f4"/>
                <a:gd name="f17" fmla="+- f16 0 f14"/>
                <a:gd name="f18" fmla="+- f15 0 f14"/>
                <a:gd name="f19" fmla="*/ f18 1 1270244"/>
                <a:gd name="f20" fmla="*/ f17 1 6866467"/>
                <a:gd name="f21" fmla="*/ f14 1 f19"/>
                <a:gd name="f22" fmla="*/ f15 1 f19"/>
                <a:gd name="f23" fmla="*/ f14 1 f20"/>
                <a:gd name="f24" fmla="*/ f16 1 f20"/>
                <a:gd name="f25" fmla="*/ f21 f12 1"/>
                <a:gd name="f26" fmla="*/ f22 f12 1"/>
                <a:gd name="f27" fmla="*/ f24 f13 1"/>
                <a:gd name="f28" fmla="*/ f23 f13 1"/>
              </a:gdLst>
              <a:ahLst/>
              <a:cxnLst>
                <a:cxn ang="3cd4">
                  <a:pos x="hc" y="t"/>
                </a:cxn>
                <a:cxn ang="0">
                  <a:pos x="r" y="vc"/>
                </a:cxn>
                <a:cxn ang="cd4">
                  <a:pos x="hc" y="b"/>
                </a:cxn>
                <a:cxn ang="cd2">
                  <a:pos x="l" y="vc"/>
                </a:cxn>
              </a:cxnLst>
              <a:rect l="f25" t="f28" r="f26" b="f27"/>
              <a:pathLst>
                <a:path w="1270244" h="6866467">
                  <a:moveTo>
                    <a:pt x="f2" y="f2"/>
                  </a:moveTo>
                  <a:lnTo>
                    <a:pt x="f5" y="f4"/>
                  </a:lnTo>
                  <a:lnTo>
                    <a:pt x="f6" y="f4"/>
                  </a:lnTo>
                  <a:cubicBezTo>
                    <a:pt x="f7" y="f8"/>
                    <a:pt x="f9" y="f10"/>
                    <a:pt x="f11" y="f2"/>
                  </a:cubicBezTo>
                  <a:lnTo>
                    <a:pt x="f2" y="f2"/>
                  </a:lnTo>
                  <a:close/>
                </a:path>
              </a:pathLst>
            </a:custGeom>
            <a:solidFill>
              <a:srgbClr val="90C226">
                <a:alpha val="65000"/>
              </a:srgbClr>
            </a:solidFill>
            <a:ln cap="flat">
              <a:noFill/>
              <a:prstDash val="solid"/>
            </a:ln>
          </p:spPr>
          <p:txBody>
            <a:bodyPr lIns="0" tIns="0" rIns="0" bIns="0"/>
            <a:lstStyle/>
            <a:p>
              <a:endParaRPr lang="en-US"/>
            </a:p>
          </p:txBody>
        </p:sp>
        <p:sp>
          <p:nvSpPr>
            <p:cNvPr id="12" name="Freeform 15">
              <a:extLst>
                <a:ext uri="{FF2B5EF4-FFF2-40B4-BE49-F238E27FC236}">
                  <a16:creationId xmlns:a16="http://schemas.microsoft.com/office/drawing/2014/main" id="{85AC9E93-34B5-4383-B40F-CF4CF235BA40}"/>
                </a:ext>
              </a:extLst>
            </p:cNvPr>
            <p:cNvSpPr/>
            <p:nvPr/>
          </p:nvSpPr>
          <p:spPr>
            <a:xfrm>
              <a:off x="8885919" y="5394438"/>
              <a:ext cx="1206157" cy="2165244"/>
            </a:xfrm>
            <a:custGeom>
              <a:avLst/>
              <a:gdLst>
                <a:gd name="f0" fmla="val w"/>
                <a:gd name="f1" fmla="val h"/>
                <a:gd name="f2" fmla="val 0"/>
                <a:gd name="f3" fmla="val 1820333"/>
                <a:gd name="f4" fmla="val 3268133"/>
                <a:gd name="f5" fmla="val 1811866"/>
                <a:gd name="f6" fmla="val 1814688"/>
                <a:gd name="f7" fmla="val 1086555"/>
                <a:gd name="f8" fmla="val 1817511"/>
                <a:gd name="f9" fmla="val 2173111"/>
                <a:gd name="f10" fmla="val 3259666"/>
                <a:gd name="f11" fmla="*/ f0 1 1820333"/>
                <a:gd name="f12" fmla="*/ f1 1 3268133"/>
                <a:gd name="f13" fmla="val f2"/>
                <a:gd name="f14" fmla="val f3"/>
                <a:gd name="f15" fmla="val f4"/>
                <a:gd name="f16" fmla="+- f15 0 f13"/>
                <a:gd name="f17" fmla="+- f14 0 f13"/>
                <a:gd name="f18" fmla="*/ f17 1 1820333"/>
                <a:gd name="f19" fmla="*/ f16 1 3268133"/>
                <a:gd name="f20" fmla="*/ f13 1 f18"/>
                <a:gd name="f21" fmla="*/ f14 1 f18"/>
                <a:gd name="f22" fmla="*/ f13 1 f19"/>
                <a:gd name="f23" fmla="*/ f15 1 f19"/>
                <a:gd name="f24" fmla="*/ f20 f11 1"/>
                <a:gd name="f25" fmla="*/ f21 f11 1"/>
                <a:gd name="f26" fmla="*/ f23 f12 1"/>
                <a:gd name="f27" fmla="*/ f22 f12 1"/>
              </a:gdLst>
              <a:ahLst/>
              <a:cxnLst>
                <a:cxn ang="3cd4">
                  <a:pos x="hc" y="t"/>
                </a:cxn>
                <a:cxn ang="0">
                  <a:pos x="r" y="vc"/>
                </a:cxn>
                <a:cxn ang="cd4">
                  <a:pos x="hc" y="b"/>
                </a:cxn>
                <a:cxn ang="cd2">
                  <a:pos x="l" y="vc"/>
                </a:cxn>
              </a:cxnLst>
              <a:rect l="f24" t="f27" r="f25" b="f26"/>
              <a:pathLst>
                <a:path w="1820333" h="3268133">
                  <a:moveTo>
                    <a:pt x="f2" y="f4"/>
                  </a:moveTo>
                  <a:lnTo>
                    <a:pt x="f5" y="f2"/>
                  </a:lnTo>
                  <a:cubicBezTo>
                    <a:pt x="f6" y="f7"/>
                    <a:pt x="f8" y="f9"/>
                    <a:pt x="f3" y="f10"/>
                  </a:cubicBezTo>
                  <a:lnTo>
                    <a:pt x="f2" y="f4"/>
                  </a:lnTo>
                  <a:close/>
                </a:path>
              </a:pathLst>
            </a:custGeom>
            <a:solidFill>
              <a:srgbClr val="90C226">
                <a:alpha val="80000"/>
              </a:srgbClr>
            </a:solidFill>
            <a:ln cap="flat">
              <a:noFill/>
              <a:prstDash val="solid"/>
            </a:ln>
          </p:spPr>
          <p:txBody>
            <a:bodyPr lIns="0" tIns="0" rIns="0" bIns="0"/>
            <a:lstStyle/>
            <a:p>
              <a:endParaRPr lang="en-US"/>
            </a:p>
          </p:txBody>
        </p:sp>
      </p:grpSp>
      <p:sp>
        <p:nvSpPr>
          <p:cNvPr id="13" name="Title Placeholder 1">
            <a:extLst>
              <a:ext uri="{FF2B5EF4-FFF2-40B4-BE49-F238E27FC236}">
                <a16:creationId xmlns:a16="http://schemas.microsoft.com/office/drawing/2014/main" id="{716928F5-79E1-D049-7DB6-F84648833016}"/>
              </a:ext>
            </a:extLst>
          </p:cNvPr>
          <p:cNvSpPr txBox="1">
            <a:spLocks noGrp="1"/>
          </p:cNvSpPr>
          <p:nvPr>
            <p:ph type="title"/>
          </p:nvPr>
        </p:nvSpPr>
        <p:spPr>
          <a:xfrm>
            <a:off x="672038" y="671974"/>
            <a:ext cx="6997912" cy="1455935"/>
          </a:xfrm>
          <a:prstGeom prst="rect">
            <a:avLst/>
          </a:prstGeom>
          <a:noFill/>
          <a:ln>
            <a:noFill/>
          </a:ln>
        </p:spPr>
        <p:txBody>
          <a:bodyPr vert="horz" wrap="square" lIns="91440" tIns="45720" rIns="91440" bIns="45720" anchor="t" anchorCtr="0" compatLnSpc="1">
            <a:normAutofit/>
          </a:bodyPr>
          <a:lstStyle/>
          <a:p>
            <a:pPr lvl="0"/>
            <a:r>
              <a:rPr lang="en-US"/>
              <a:t>Click to edit Master title style</a:t>
            </a:r>
          </a:p>
        </p:txBody>
      </p:sp>
      <p:sp>
        <p:nvSpPr>
          <p:cNvPr id="14" name="Text Placeholder 2">
            <a:extLst>
              <a:ext uri="{FF2B5EF4-FFF2-40B4-BE49-F238E27FC236}">
                <a16:creationId xmlns:a16="http://schemas.microsoft.com/office/drawing/2014/main" id="{B91E6477-A6A8-2CB4-7878-FB73E1EA2C5A}"/>
              </a:ext>
            </a:extLst>
          </p:cNvPr>
          <p:cNvSpPr txBox="1">
            <a:spLocks noGrp="1"/>
          </p:cNvSpPr>
          <p:nvPr>
            <p:ph type="body" idx="1"/>
          </p:nvPr>
        </p:nvSpPr>
        <p:spPr>
          <a:xfrm>
            <a:off x="672038" y="2381655"/>
            <a:ext cx="6997912" cy="4277837"/>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Date Placeholder 3">
            <a:extLst>
              <a:ext uri="{FF2B5EF4-FFF2-40B4-BE49-F238E27FC236}">
                <a16:creationId xmlns:a16="http://schemas.microsoft.com/office/drawing/2014/main" id="{1EEA9E68-70C3-E0CF-7454-1875CCCB9A4F}"/>
              </a:ext>
            </a:extLst>
          </p:cNvPr>
          <p:cNvSpPr txBox="1">
            <a:spLocks noGrp="1"/>
          </p:cNvSpPr>
          <p:nvPr>
            <p:ph type="dt" sz="half" idx="2"/>
          </p:nvPr>
        </p:nvSpPr>
        <p:spPr>
          <a:xfrm>
            <a:off x="5958925" y="6659483"/>
            <a:ext cx="754206" cy="402482"/>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US" sz="992" b="0" i="0" u="none" strike="noStrike" kern="1200" cap="none" spc="0" baseline="0">
                <a:solidFill>
                  <a:srgbClr val="898989"/>
                </a:solidFill>
                <a:uFillTx/>
                <a:latin typeface="Trebuchet MS"/>
              </a:defRPr>
            </a:lvl1pPr>
          </a:lstStyle>
          <a:p>
            <a:pPr lvl="0"/>
            <a:endParaRPr lang="en-US"/>
          </a:p>
        </p:txBody>
      </p:sp>
      <p:sp>
        <p:nvSpPr>
          <p:cNvPr id="16" name="Footer Placeholder 4">
            <a:extLst>
              <a:ext uri="{FF2B5EF4-FFF2-40B4-BE49-F238E27FC236}">
                <a16:creationId xmlns:a16="http://schemas.microsoft.com/office/drawing/2014/main" id="{D1309449-8234-EBC4-9F8E-BEA73C7D2656}"/>
              </a:ext>
            </a:extLst>
          </p:cNvPr>
          <p:cNvSpPr txBox="1">
            <a:spLocks noGrp="1"/>
          </p:cNvSpPr>
          <p:nvPr>
            <p:ph type="ftr" sz="quarter" idx="3"/>
          </p:nvPr>
        </p:nvSpPr>
        <p:spPr>
          <a:xfrm>
            <a:off x="672038" y="6659483"/>
            <a:ext cx="5096508" cy="402482"/>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US" sz="992" b="0" i="0" u="none" strike="noStrike" kern="1200" cap="none" spc="0" baseline="0">
                <a:solidFill>
                  <a:srgbClr val="898989"/>
                </a:solidFill>
                <a:uFillTx/>
                <a:latin typeface="Trebuchet MS"/>
              </a:defRPr>
            </a:lvl1pPr>
          </a:lstStyle>
          <a:p>
            <a:pPr lvl="0"/>
            <a:endParaRPr lang="en-US"/>
          </a:p>
        </p:txBody>
      </p:sp>
      <p:sp>
        <p:nvSpPr>
          <p:cNvPr id="17" name="Slide Number Placeholder 5">
            <a:extLst>
              <a:ext uri="{FF2B5EF4-FFF2-40B4-BE49-F238E27FC236}">
                <a16:creationId xmlns:a16="http://schemas.microsoft.com/office/drawing/2014/main" id="{881603A3-DE26-E4A4-0BC9-1F51FC672E3B}"/>
              </a:ext>
            </a:extLst>
          </p:cNvPr>
          <p:cNvSpPr txBox="1">
            <a:spLocks noGrp="1"/>
          </p:cNvSpPr>
          <p:nvPr>
            <p:ph type="sldNum" sz="quarter" idx="4"/>
          </p:nvPr>
        </p:nvSpPr>
        <p:spPr>
          <a:xfrm>
            <a:off x="7104805" y="6659483"/>
            <a:ext cx="565144" cy="402482"/>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US" sz="992" b="0" i="0" u="none" strike="noStrike" kern="1200" cap="none" spc="0" baseline="0">
                <a:solidFill>
                  <a:srgbClr val="90C226"/>
                </a:solidFill>
                <a:uFillTx/>
                <a:latin typeface="Trebuchet MS"/>
              </a:defRPr>
            </a:lvl1pPr>
          </a:lstStyle>
          <a:p>
            <a:pPr lvl="0"/>
            <a:fld id="{9330BDE2-D19D-4E00-88AD-4AB156E20B43}" type="slidenum">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marL="0" marR="0" lvl="0" indent="0" algn="l" defTabSz="503971" rtl="0" fontAlgn="auto" hangingPunct="1">
        <a:lnSpc>
          <a:spcPct val="100000"/>
        </a:lnSpc>
        <a:spcBef>
          <a:spcPts val="0"/>
        </a:spcBef>
        <a:spcAft>
          <a:spcPts val="0"/>
        </a:spcAft>
        <a:buNone/>
        <a:tabLst/>
        <a:defRPr lang="en-US" sz="3968" b="0" i="0" u="none" strike="noStrike" kern="1200" cap="none" spc="0" baseline="0">
          <a:solidFill>
            <a:srgbClr val="90C226"/>
          </a:solidFill>
          <a:uFillTx/>
          <a:latin typeface="Trebuchet MS"/>
        </a:defRPr>
      </a:lvl1pPr>
    </p:titleStyle>
    <p:bodyStyle>
      <a:lvl1pPr marL="377976" marR="0" lvl="0" indent="-377976" algn="l" defTabSz="503971" rtl="0" fontAlgn="auto" hangingPunct="1">
        <a:lnSpc>
          <a:spcPct val="100000"/>
        </a:lnSpc>
        <a:spcBef>
          <a:spcPts val="1100"/>
        </a:spcBef>
        <a:spcAft>
          <a:spcPts val="0"/>
        </a:spcAft>
        <a:buClr>
          <a:srgbClr val="90C226"/>
        </a:buClr>
        <a:buSzPct val="80000"/>
        <a:buFont typeface="Wingdings 3"/>
        <a:buChar char=""/>
        <a:tabLst/>
        <a:defRPr lang="en-US" sz="1984" b="0" i="0" u="none" strike="noStrike" kern="1200" cap="none" spc="0" baseline="0">
          <a:solidFill>
            <a:srgbClr val="404040"/>
          </a:solidFill>
          <a:uFillTx/>
          <a:latin typeface="Trebuchet MS"/>
        </a:defRPr>
      </a:lvl1pPr>
      <a:lvl2pPr marL="818954" marR="0" lvl="1" indent="-314983" algn="l" defTabSz="503971" rtl="0" fontAlgn="auto" hangingPunct="1">
        <a:lnSpc>
          <a:spcPct val="100000"/>
        </a:lnSpc>
        <a:spcBef>
          <a:spcPts val="1100"/>
        </a:spcBef>
        <a:spcAft>
          <a:spcPts val="0"/>
        </a:spcAft>
        <a:buClr>
          <a:srgbClr val="90C226"/>
        </a:buClr>
        <a:buSzPct val="80000"/>
        <a:buFont typeface="Wingdings 3"/>
        <a:buChar char=""/>
        <a:tabLst/>
        <a:defRPr lang="en-US" sz="1764" b="0" i="0" u="none" strike="noStrike" kern="1200" cap="none" spc="0" baseline="0">
          <a:solidFill>
            <a:srgbClr val="404040"/>
          </a:solidFill>
          <a:uFillTx/>
          <a:latin typeface="Trebuchet MS"/>
        </a:defRPr>
      </a:lvl2pPr>
      <a:lvl3pPr marL="1259933" marR="0" lvl="2" indent="-251990" algn="l" defTabSz="503971" rtl="0" fontAlgn="auto" hangingPunct="1">
        <a:lnSpc>
          <a:spcPct val="100000"/>
        </a:lnSpc>
        <a:spcBef>
          <a:spcPts val="1100"/>
        </a:spcBef>
        <a:spcAft>
          <a:spcPts val="0"/>
        </a:spcAft>
        <a:buClr>
          <a:srgbClr val="90C226"/>
        </a:buClr>
        <a:buSzPct val="80000"/>
        <a:buFont typeface="Wingdings 3"/>
        <a:buChar char=""/>
        <a:tabLst/>
        <a:defRPr lang="en-US" sz="1543" b="0" i="0" u="none" strike="noStrike" kern="1200" cap="none" spc="0" baseline="0">
          <a:solidFill>
            <a:srgbClr val="404040"/>
          </a:solidFill>
          <a:uFillTx/>
          <a:latin typeface="Trebuchet MS"/>
        </a:defRPr>
      </a:lvl3pPr>
      <a:lvl4pPr marL="1763895" marR="0" lvl="3" indent="-251990" algn="l" defTabSz="503971" rtl="0" fontAlgn="auto" hangingPunct="1">
        <a:lnSpc>
          <a:spcPct val="100000"/>
        </a:lnSpc>
        <a:spcBef>
          <a:spcPts val="1100"/>
        </a:spcBef>
        <a:spcAft>
          <a:spcPts val="0"/>
        </a:spcAft>
        <a:buClr>
          <a:srgbClr val="90C226"/>
        </a:buClr>
        <a:buSzPct val="80000"/>
        <a:buFont typeface="Wingdings 3"/>
        <a:buChar char=""/>
        <a:tabLst/>
        <a:defRPr lang="en-US" sz="1323" b="0" i="0" u="none" strike="noStrike" kern="1200" cap="none" spc="0" baseline="0">
          <a:solidFill>
            <a:srgbClr val="404040"/>
          </a:solidFill>
          <a:uFillTx/>
          <a:latin typeface="Trebuchet MS"/>
        </a:defRPr>
      </a:lvl4pPr>
      <a:lvl5pPr marL="2267867" marR="0" lvl="4" indent="-251990" algn="l" defTabSz="503971" rtl="0" fontAlgn="auto" hangingPunct="1">
        <a:lnSpc>
          <a:spcPct val="100000"/>
        </a:lnSpc>
        <a:spcBef>
          <a:spcPts val="1100"/>
        </a:spcBef>
        <a:spcAft>
          <a:spcPts val="0"/>
        </a:spcAft>
        <a:buClr>
          <a:srgbClr val="90C226"/>
        </a:buClr>
        <a:buSzPct val="80000"/>
        <a:buFont typeface="Wingdings 3"/>
        <a:buChar char=""/>
        <a:tabLst/>
        <a:defRPr lang="en-US" sz="1323" b="0" i="0" u="none" strike="noStrike" kern="1200" cap="none" spc="0" baseline="0">
          <a:solidFill>
            <a:srgbClr val="404040"/>
          </a:solidFill>
          <a:uFillTx/>
          <a:latin typeface="Trebuchet M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kaggle.com/datasets/rashikrahmanpritom/plant-disease-recognition-dataset?rvi=1" TargetMode="External"/><Relationship Id="rId2" Type="http://schemas.openxmlformats.org/officeDocument/2006/relationships/hyperlink" Target="https://www.kaggle.com/datasets/vipoooool/new-plant-diseases-dataset" TargetMode="External"/><Relationship Id="rId1" Type="http://schemas.openxmlformats.org/officeDocument/2006/relationships/slideLayout" Target="../slideLayouts/slideLayout2.xml"/><Relationship Id="rId6" Type="http://schemas.openxmlformats.org/officeDocument/2006/relationships/hyperlink" Target="https://github.com/jeswinraj123/Project" TargetMode="External"/><Relationship Id="rId5" Type="http://schemas.openxmlformats.org/officeDocument/2006/relationships/hyperlink" Target="https://cloudxlab.com/assessment/displayslide/5849/introduction?course_id=165&amp;playlist_id=577" TargetMode="External"/><Relationship Id="rId4" Type="http://schemas.openxmlformats.org/officeDocument/2006/relationships/hyperlink" Target="https://www.kaggle.com/datasets/rm1000/grape-disease-dataset-original/data"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rashikrahmanpritom/plant-disease-recognition-dataset?rvi=1" TargetMode="External"/><Relationship Id="rId2" Type="http://schemas.openxmlformats.org/officeDocument/2006/relationships/hyperlink" Target="https://www.kaggle.com/datasets/vipoooool/new-plant-diseases-dataset" TargetMode="External"/><Relationship Id="rId1" Type="http://schemas.openxmlformats.org/officeDocument/2006/relationships/slideLayout" Target="../slideLayouts/slideLayout2.xml"/><Relationship Id="rId4" Type="http://schemas.openxmlformats.org/officeDocument/2006/relationships/hyperlink" Target="https://www.kaggle.com/datasets/rm1000/grape-disease-dataset-original/dat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7E881-0FA4-1BCE-B78C-4B95D29540CE}"/>
              </a:ext>
            </a:extLst>
          </p:cNvPr>
          <p:cNvSpPr txBox="1">
            <a:spLocks noGrp="1"/>
          </p:cNvSpPr>
          <p:nvPr>
            <p:ph type="title" idx="4294967295"/>
          </p:nvPr>
        </p:nvSpPr>
        <p:spPr>
          <a:xfrm>
            <a:off x="275665" y="2051049"/>
            <a:ext cx="9072563" cy="1297269"/>
          </a:xfrm>
        </p:spPr>
        <p:txBody>
          <a:bodyPr/>
          <a:lstStyle/>
          <a:p>
            <a:pPr lvl="0"/>
            <a:r>
              <a:rPr lang="en-US" dirty="0"/>
              <a:t>Plant Disease Classification</a:t>
            </a:r>
          </a:p>
        </p:txBody>
      </p:sp>
      <p:sp>
        <p:nvSpPr>
          <p:cNvPr id="3" name="TextBox 2">
            <a:extLst>
              <a:ext uri="{FF2B5EF4-FFF2-40B4-BE49-F238E27FC236}">
                <a16:creationId xmlns:a16="http://schemas.microsoft.com/office/drawing/2014/main" id="{13340E45-FDE5-CED8-021C-75B9E502210A}"/>
              </a:ext>
            </a:extLst>
          </p:cNvPr>
          <p:cNvSpPr txBox="1"/>
          <p:nvPr/>
        </p:nvSpPr>
        <p:spPr>
          <a:xfrm>
            <a:off x="5040312" y="4519557"/>
            <a:ext cx="4072703" cy="916740"/>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2800" b="0" i="0" u="none" strike="noStrike" kern="1200" cap="none" spc="0" baseline="0" dirty="0">
                <a:solidFill>
                  <a:srgbClr val="000000"/>
                </a:solidFill>
                <a:uFillTx/>
                <a:latin typeface="Liberation Sans" pitchFamily="18"/>
                <a:ea typeface="DejaVu Sans" pitchFamily="2"/>
                <a:cs typeface="DejaVu Sans" pitchFamily="2"/>
              </a:rPr>
              <a:t>By</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2800" b="0" i="0" u="none" strike="noStrike" kern="1200" cap="none" spc="0" baseline="0" dirty="0">
                <a:solidFill>
                  <a:srgbClr val="000000"/>
                </a:solidFill>
                <a:uFillTx/>
                <a:latin typeface="Liberation Sans" pitchFamily="18"/>
                <a:ea typeface="DejaVu Sans" pitchFamily="2"/>
                <a:cs typeface="DejaVu Sans" pitchFamily="2"/>
              </a:rPr>
              <a:t>    Jeswin Samuel Raj W</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page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5385E-4874-8EF4-5D00-BDD128363910}"/>
              </a:ext>
            </a:extLst>
          </p:cNvPr>
          <p:cNvSpPr txBox="1">
            <a:spLocks noGrp="1"/>
          </p:cNvSpPr>
          <p:nvPr>
            <p:ph type="title"/>
          </p:nvPr>
        </p:nvSpPr>
        <p:spPr/>
        <p:txBody>
          <a:bodyPr/>
          <a:lstStyle/>
          <a:p>
            <a:pPr lvl="0"/>
            <a:r>
              <a:rPr lang="en-US" dirty="0"/>
              <a:t>Model Summary</a:t>
            </a:r>
          </a:p>
        </p:txBody>
      </p:sp>
      <p:sp>
        <p:nvSpPr>
          <p:cNvPr id="3" name="Content Placeholder 2">
            <a:extLst>
              <a:ext uri="{FF2B5EF4-FFF2-40B4-BE49-F238E27FC236}">
                <a16:creationId xmlns:a16="http://schemas.microsoft.com/office/drawing/2014/main" id="{F426CC30-AB44-4391-4207-656260589159}"/>
              </a:ext>
            </a:extLst>
          </p:cNvPr>
          <p:cNvSpPr>
            <a:spLocks noGrp="1"/>
          </p:cNvSpPr>
          <p:nvPr>
            <p:ph idx="1"/>
          </p:nvPr>
        </p:nvSpPr>
        <p:spPr>
          <a:xfrm>
            <a:off x="672038" y="1581555"/>
            <a:ext cx="6997912" cy="4277837"/>
          </a:xfrm>
        </p:spPr>
        <p:txBody>
          <a:bodyPr/>
          <a:lstStyle/>
          <a:p>
            <a:r>
              <a:rPr lang="en-US" dirty="0"/>
              <a:t>A simple Sequential neural network model which contains 5 layers is created with the following configuration</a:t>
            </a:r>
          </a:p>
          <a:p>
            <a:pPr marL="0" indent="0">
              <a:buNone/>
            </a:pPr>
            <a:endParaRPr lang="en-US" dirty="0"/>
          </a:p>
        </p:txBody>
      </p:sp>
      <p:pic>
        <p:nvPicPr>
          <p:cNvPr id="5" name="Picture 4">
            <a:extLst>
              <a:ext uri="{FF2B5EF4-FFF2-40B4-BE49-F238E27FC236}">
                <a16:creationId xmlns:a16="http://schemas.microsoft.com/office/drawing/2014/main" id="{AB6992A1-430B-3F02-9B37-7F0E61959FD4}"/>
              </a:ext>
            </a:extLst>
          </p:cNvPr>
          <p:cNvPicPr>
            <a:picLocks noChangeAspect="1"/>
          </p:cNvPicPr>
          <p:nvPr/>
        </p:nvPicPr>
        <p:blipFill>
          <a:blip r:embed="rId3"/>
          <a:stretch>
            <a:fillRect/>
          </a:stretch>
        </p:blipFill>
        <p:spPr>
          <a:xfrm>
            <a:off x="1080547" y="2608896"/>
            <a:ext cx="6305874" cy="465478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686B-FB2F-4A9C-31B4-164AF93C502B}"/>
              </a:ext>
            </a:extLst>
          </p:cNvPr>
          <p:cNvSpPr>
            <a:spLocks noGrp="1"/>
          </p:cNvSpPr>
          <p:nvPr>
            <p:ph type="title"/>
          </p:nvPr>
        </p:nvSpPr>
        <p:spPr/>
        <p:txBody>
          <a:bodyPr/>
          <a:lstStyle/>
          <a:p>
            <a:r>
              <a:rPr lang="en-US" dirty="0"/>
              <a:t>Model Training</a:t>
            </a:r>
          </a:p>
        </p:txBody>
      </p:sp>
      <p:sp>
        <p:nvSpPr>
          <p:cNvPr id="3" name="Content Placeholder 2">
            <a:extLst>
              <a:ext uri="{FF2B5EF4-FFF2-40B4-BE49-F238E27FC236}">
                <a16:creationId xmlns:a16="http://schemas.microsoft.com/office/drawing/2014/main" id="{60363929-2FD7-7758-C216-CEE58D0F6EE3}"/>
              </a:ext>
            </a:extLst>
          </p:cNvPr>
          <p:cNvSpPr>
            <a:spLocks noGrp="1"/>
          </p:cNvSpPr>
          <p:nvPr>
            <p:ph idx="1"/>
          </p:nvPr>
        </p:nvSpPr>
        <p:spPr>
          <a:xfrm>
            <a:off x="672038" y="1500867"/>
            <a:ext cx="6997912" cy="1094415"/>
          </a:xfrm>
        </p:spPr>
        <p:txBody>
          <a:bodyPr/>
          <a:lstStyle/>
          <a:p>
            <a:r>
              <a:rPr lang="en-US" dirty="0"/>
              <a:t>After training the model for 25 epoch in batch size of 100 (each batch containing 100 images), the training loss and accuracy is as follows :</a:t>
            </a:r>
          </a:p>
        </p:txBody>
      </p:sp>
      <p:pic>
        <p:nvPicPr>
          <p:cNvPr id="5" name="Picture 4">
            <a:extLst>
              <a:ext uri="{FF2B5EF4-FFF2-40B4-BE49-F238E27FC236}">
                <a16:creationId xmlns:a16="http://schemas.microsoft.com/office/drawing/2014/main" id="{00786213-A0B9-A05F-719E-61D831F771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834" y="2679237"/>
            <a:ext cx="8858411" cy="3832656"/>
          </a:xfrm>
          <a:prstGeom prst="rect">
            <a:avLst/>
          </a:prstGeom>
        </p:spPr>
      </p:pic>
      <p:sp>
        <p:nvSpPr>
          <p:cNvPr id="6" name="Content Placeholder 2">
            <a:extLst>
              <a:ext uri="{FF2B5EF4-FFF2-40B4-BE49-F238E27FC236}">
                <a16:creationId xmlns:a16="http://schemas.microsoft.com/office/drawing/2014/main" id="{A684CD14-9308-5A3E-2F51-1998AA88E393}"/>
              </a:ext>
            </a:extLst>
          </p:cNvPr>
          <p:cNvSpPr txBox="1">
            <a:spLocks/>
          </p:cNvSpPr>
          <p:nvPr/>
        </p:nvSpPr>
        <p:spPr>
          <a:xfrm>
            <a:off x="824438" y="6527825"/>
            <a:ext cx="6997912" cy="1094415"/>
          </a:xfrm>
          <a:prstGeom prst="rect">
            <a:avLst/>
          </a:prstGeom>
          <a:noFill/>
          <a:ln>
            <a:noFill/>
          </a:ln>
        </p:spPr>
        <p:txBody>
          <a:bodyPr vert="horz" wrap="square" lIns="91440" tIns="45720" rIns="91440" bIns="45720" anchor="t" anchorCtr="0" compatLnSpc="1">
            <a:normAutofit/>
          </a:bodyPr>
          <a:lstStyle>
            <a:lvl1pPr marL="377976" marR="0" lvl="0" indent="-377976" algn="l" defTabSz="503971" rtl="0" fontAlgn="auto" hangingPunct="1">
              <a:lnSpc>
                <a:spcPct val="100000"/>
              </a:lnSpc>
              <a:spcBef>
                <a:spcPts val="1100"/>
              </a:spcBef>
              <a:spcAft>
                <a:spcPts val="0"/>
              </a:spcAft>
              <a:buClr>
                <a:srgbClr val="90C226"/>
              </a:buClr>
              <a:buSzPct val="80000"/>
              <a:buFont typeface="Wingdings 3"/>
              <a:buChar char=""/>
              <a:tabLst/>
              <a:defRPr lang="en-US" sz="1984" b="0" i="0" u="none" strike="noStrike" kern="1200" cap="none" spc="0" baseline="0">
                <a:solidFill>
                  <a:srgbClr val="404040"/>
                </a:solidFill>
                <a:uFillTx/>
                <a:latin typeface="Trebuchet MS"/>
              </a:defRPr>
            </a:lvl1pPr>
            <a:lvl2pPr marL="818954" marR="0" lvl="1" indent="-314983" algn="l" defTabSz="503971" rtl="0" fontAlgn="auto" hangingPunct="1">
              <a:lnSpc>
                <a:spcPct val="100000"/>
              </a:lnSpc>
              <a:spcBef>
                <a:spcPts val="1100"/>
              </a:spcBef>
              <a:spcAft>
                <a:spcPts val="0"/>
              </a:spcAft>
              <a:buClr>
                <a:srgbClr val="90C226"/>
              </a:buClr>
              <a:buSzPct val="80000"/>
              <a:buFont typeface="Wingdings 3"/>
              <a:buChar char=""/>
              <a:tabLst/>
              <a:defRPr lang="en-US" sz="1764" b="0" i="0" u="none" strike="noStrike" kern="1200" cap="none" spc="0" baseline="0">
                <a:solidFill>
                  <a:srgbClr val="404040"/>
                </a:solidFill>
                <a:uFillTx/>
                <a:latin typeface="Trebuchet MS"/>
              </a:defRPr>
            </a:lvl2pPr>
            <a:lvl3pPr marL="1259933" marR="0" lvl="2" indent="-251990" algn="l" defTabSz="503971" rtl="0" fontAlgn="auto" hangingPunct="1">
              <a:lnSpc>
                <a:spcPct val="100000"/>
              </a:lnSpc>
              <a:spcBef>
                <a:spcPts val="1100"/>
              </a:spcBef>
              <a:spcAft>
                <a:spcPts val="0"/>
              </a:spcAft>
              <a:buClr>
                <a:srgbClr val="90C226"/>
              </a:buClr>
              <a:buSzPct val="80000"/>
              <a:buFont typeface="Wingdings 3"/>
              <a:buChar char=""/>
              <a:tabLst/>
              <a:defRPr lang="en-US" sz="1543" b="0" i="0" u="none" strike="noStrike" kern="1200" cap="none" spc="0" baseline="0">
                <a:solidFill>
                  <a:srgbClr val="404040"/>
                </a:solidFill>
                <a:uFillTx/>
                <a:latin typeface="Trebuchet MS"/>
              </a:defRPr>
            </a:lvl3pPr>
            <a:lvl4pPr marL="1763895" marR="0" lvl="3" indent="-251990" algn="l" defTabSz="503971" rtl="0" fontAlgn="auto" hangingPunct="1">
              <a:lnSpc>
                <a:spcPct val="100000"/>
              </a:lnSpc>
              <a:spcBef>
                <a:spcPts val="1100"/>
              </a:spcBef>
              <a:spcAft>
                <a:spcPts val="0"/>
              </a:spcAft>
              <a:buClr>
                <a:srgbClr val="90C226"/>
              </a:buClr>
              <a:buSzPct val="80000"/>
              <a:buFont typeface="Wingdings 3"/>
              <a:buChar char=""/>
              <a:tabLst/>
              <a:defRPr lang="en-US" sz="1323" b="0" i="0" u="none" strike="noStrike" kern="1200" cap="none" spc="0" baseline="0">
                <a:solidFill>
                  <a:srgbClr val="404040"/>
                </a:solidFill>
                <a:uFillTx/>
                <a:latin typeface="Trebuchet MS"/>
              </a:defRPr>
            </a:lvl4pPr>
            <a:lvl5pPr marL="2267867" marR="0" lvl="4" indent="-251990" algn="l" defTabSz="503971" rtl="0" fontAlgn="auto" hangingPunct="1">
              <a:lnSpc>
                <a:spcPct val="100000"/>
              </a:lnSpc>
              <a:spcBef>
                <a:spcPts val="1100"/>
              </a:spcBef>
              <a:spcAft>
                <a:spcPts val="0"/>
              </a:spcAft>
              <a:buClr>
                <a:srgbClr val="90C226"/>
              </a:buClr>
              <a:buSzPct val="80000"/>
              <a:buFont typeface="Wingdings 3"/>
              <a:buChar char=""/>
              <a:tabLst/>
              <a:defRPr lang="en-US" sz="1323" b="0" i="0" u="none" strike="noStrike" kern="1200" cap="none" spc="0" baseline="0">
                <a:solidFill>
                  <a:srgbClr val="404040"/>
                </a:solidFill>
                <a:uFillTx/>
                <a:latin typeface="Trebuchet M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Based on the plots, we can see that the loss too high and accuracy of validation dataset is also less.</a:t>
            </a:r>
          </a:p>
        </p:txBody>
      </p:sp>
    </p:spTree>
    <p:extLst>
      <p:ext uri="{BB962C8B-B14F-4D97-AF65-F5344CB8AC3E}">
        <p14:creationId xmlns:p14="http://schemas.microsoft.com/office/powerpoint/2010/main" val="3561501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3D73F-38BC-39D1-6EC7-FC3DB3B00492}"/>
              </a:ext>
            </a:extLst>
          </p:cNvPr>
          <p:cNvSpPr>
            <a:spLocks noGrp="1"/>
          </p:cNvSpPr>
          <p:nvPr>
            <p:ph type="title"/>
          </p:nvPr>
        </p:nvSpPr>
        <p:spPr>
          <a:xfrm>
            <a:off x="672038" y="671975"/>
            <a:ext cx="6997912" cy="847544"/>
          </a:xfrm>
        </p:spPr>
        <p:txBody>
          <a:bodyPr/>
          <a:lstStyle/>
          <a:p>
            <a:r>
              <a:rPr lang="en-US" dirty="0"/>
              <a:t>Pretrained Model Training</a:t>
            </a:r>
          </a:p>
        </p:txBody>
      </p:sp>
      <p:sp>
        <p:nvSpPr>
          <p:cNvPr id="3" name="Content Placeholder 2">
            <a:extLst>
              <a:ext uri="{FF2B5EF4-FFF2-40B4-BE49-F238E27FC236}">
                <a16:creationId xmlns:a16="http://schemas.microsoft.com/office/drawing/2014/main" id="{F3175E37-436C-C984-66AC-CC3822248A85}"/>
              </a:ext>
            </a:extLst>
          </p:cNvPr>
          <p:cNvSpPr>
            <a:spLocks noGrp="1"/>
          </p:cNvSpPr>
          <p:nvPr>
            <p:ph idx="1"/>
          </p:nvPr>
        </p:nvSpPr>
        <p:spPr>
          <a:xfrm>
            <a:off x="672038" y="1440361"/>
            <a:ext cx="6997912" cy="4277837"/>
          </a:xfrm>
        </p:spPr>
        <p:txBody>
          <a:bodyPr/>
          <a:lstStyle/>
          <a:p>
            <a:r>
              <a:rPr lang="en-US" dirty="0"/>
              <a:t>As using a simple neural network model cannot learn the pattern the dataset. I used a already trained RESNET model from Kaggle which is used for predicting 38 disease prediction in crops.</a:t>
            </a:r>
          </a:p>
        </p:txBody>
      </p:sp>
      <p:pic>
        <p:nvPicPr>
          <p:cNvPr id="5" name="Picture 4">
            <a:extLst>
              <a:ext uri="{FF2B5EF4-FFF2-40B4-BE49-F238E27FC236}">
                <a16:creationId xmlns:a16="http://schemas.microsoft.com/office/drawing/2014/main" id="{BE032C2C-19F2-917F-F02C-A23D04D629B5}"/>
              </a:ext>
            </a:extLst>
          </p:cNvPr>
          <p:cNvPicPr>
            <a:picLocks noChangeAspect="1"/>
          </p:cNvPicPr>
          <p:nvPr/>
        </p:nvPicPr>
        <p:blipFill>
          <a:blip r:embed="rId2"/>
          <a:stretch>
            <a:fillRect/>
          </a:stretch>
        </p:blipFill>
        <p:spPr>
          <a:xfrm>
            <a:off x="1904856" y="2776819"/>
            <a:ext cx="4991108" cy="4482388"/>
          </a:xfrm>
          <a:prstGeom prst="rect">
            <a:avLst/>
          </a:prstGeom>
        </p:spPr>
      </p:pic>
    </p:spTree>
    <p:extLst>
      <p:ext uri="{BB962C8B-B14F-4D97-AF65-F5344CB8AC3E}">
        <p14:creationId xmlns:p14="http://schemas.microsoft.com/office/powerpoint/2010/main" val="3974288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7425B-6A2B-206A-F588-634F73FAA8E4}"/>
              </a:ext>
            </a:extLst>
          </p:cNvPr>
          <p:cNvSpPr>
            <a:spLocks noGrp="1"/>
          </p:cNvSpPr>
          <p:nvPr>
            <p:ph type="title"/>
          </p:nvPr>
        </p:nvSpPr>
        <p:spPr>
          <a:xfrm>
            <a:off x="672038" y="671974"/>
            <a:ext cx="6997912" cy="834097"/>
          </a:xfrm>
        </p:spPr>
        <p:txBody>
          <a:bodyPr/>
          <a:lstStyle/>
          <a:p>
            <a:r>
              <a:rPr lang="en-US" dirty="0"/>
              <a:t>Model Tuning</a:t>
            </a:r>
          </a:p>
        </p:txBody>
      </p:sp>
      <p:sp>
        <p:nvSpPr>
          <p:cNvPr id="3" name="Content Placeholder 2">
            <a:extLst>
              <a:ext uri="{FF2B5EF4-FFF2-40B4-BE49-F238E27FC236}">
                <a16:creationId xmlns:a16="http://schemas.microsoft.com/office/drawing/2014/main" id="{88CE2986-062F-7FFC-8482-1AD48611A7C8}"/>
              </a:ext>
            </a:extLst>
          </p:cNvPr>
          <p:cNvSpPr>
            <a:spLocks noGrp="1"/>
          </p:cNvSpPr>
          <p:nvPr>
            <p:ph idx="1"/>
          </p:nvPr>
        </p:nvSpPr>
        <p:spPr>
          <a:xfrm>
            <a:off x="672038" y="1506071"/>
            <a:ext cx="6997912" cy="4277837"/>
          </a:xfrm>
        </p:spPr>
        <p:txBody>
          <a:bodyPr/>
          <a:lstStyle/>
          <a:p>
            <a:r>
              <a:rPr lang="en-US" dirty="0"/>
              <a:t>As our objective is to find the crop health is good or bad based on the leaf photo, the model has been simplified such that it only predicts whether the plant is healthy or diseased.</a:t>
            </a:r>
          </a:p>
        </p:txBody>
      </p:sp>
      <p:pic>
        <p:nvPicPr>
          <p:cNvPr id="5" name="Picture 4">
            <a:extLst>
              <a:ext uri="{FF2B5EF4-FFF2-40B4-BE49-F238E27FC236}">
                <a16:creationId xmlns:a16="http://schemas.microsoft.com/office/drawing/2014/main" id="{AE09E431-AD07-B8A3-707E-72E9773FA227}"/>
              </a:ext>
            </a:extLst>
          </p:cNvPr>
          <p:cNvPicPr>
            <a:picLocks noChangeAspect="1"/>
          </p:cNvPicPr>
          <p:nvPr/>
        </p:nvPicPr>
        <p:blipFill>
          <a:blip r:embed="rId2"/>
          <a:stretch>
            <a:fillRect/>
          </a:stretch>
        </p:blipFill>
        <p:spPr>
          <a:xfrm>
            <a:off x="1731252" y="2873413"/>
            <a:ext cx="5145804" cy="4277837"/>
          </a:xfrm>
          <a:prstGeom prst="rect">
            <a:avLst/>
          </a:prstGeom>
        </p:spPr>
      </p:pic>
    </p:spTree>
    <p:extLst>
      <p:ext uri="{BB962C8B-B14F-4D97-AF65-F5344CB8AC3E}">
        <p14:creationId xmlns:p14="http://schemas.microsoft.com/office/powerpoint/2010/main" val="3473064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10024-3A69-4372-5302-79AD0565B4A7}"/>
              </a:ext>
            </a:extLst>
          </p:cNvPr>
          <p:cNvSpPr>
            <a:spLocks noGrp="1"/>
          </p:cNvSpPr>
          <p:nvPr>
            <p:ph type="title"/>
          </p:nvPr>
        </p:nvSpPr>
        <p:spPr>
          <a:xfrm>
            <a:off x="672037" y="671974"/>
            <a:ext cx="7887015" cy="793755"/>
          </a:xfrm>
        </p:spPr>
        <p:txBody>
          <a:bodyPr/>
          <a:lstStyle/>
          <a:p>
            <a:r>
              <a:rPr lang="en-US" dirty="0"/>
              <a:t>Training the last layer of model</a:t>
            </a:r>
          </a:p>
        </p:txBody>
      </p:sp>
      <p:sp>
        <p:nvSpPr>
          <p:cNvPr id="3" name="Content Placeholder 2">
            <a:extLst>
              <a:ext uri="{FF2B5EF4-FFF2-40B4-BE49-F238E27FC236}">
                <a16:creationId xmlns:a16="http://schemas.microsoft.com/office/drawing/2014/main" id="{F3A3FB7F-9F99-3C5D-5273-21877D57CE86}"/>
              </a:ext>
            </a:extLst>
          </p:cNvPr>
          <p:cNvSpPr>
            <a:spLocks noGrp="1"/>
          </p:cNvSpPr>
          <p:nvPr>
            <p:ph idx="1"/>
          </p:nvPr>
        </p:nvSpPr>
        <p:spPr>
          <a:xfrm>
            <a:off x="672037" y="1373126"/>
            <a:ext cx="6997912" cy="4277837"/>
          </a:xfrm>
        </p:spPr>
        <p:txBody>
          <a:bodyPr/>
          <a:lstStyle/>
          <a:p>
            <a:r>
              <a:rPr lang="en-US" dirty="0"/>
              <a:t>As the model last layer has been changed, it is common practice to freeze all the remaining layers except the last layer so that the last layer can learn the pattern. Based on that, the following inference is found.</a:t>
            </a:r>
          </a:p>
        </p:txBody>
      </p:sp>
      <p:pic>
        <p:nvPicPr>
          <p:cNvPr id="5" name="Picture 4">
            <a:extLst>
              <a:ext uri="{FF2B5EF4-FFF2-40B4-BE49-F238E27FC236}">
                <a16:creationId xmlns:a16="http://schemas.microsoft.com/office/drawing/2014/main" id="{76B96C8E-4E2B-6F28-1B6F-9E42130331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62" y="2770094"/>
            <a:ext cx="8460157" cy="3662253"/>
          </a:xfrm>
          <a:prstGeom prst="rect">
            <a:avLst/>
          </a:prstGeom>
        </p:spPr>
      </p:pic>
    </p:spTree>
    <p:extLst>
      <p:ext uri="{BB962C8B-B14F-4D97-AF65-F5344CB8AC3E}">
        <p14:creationId xmlns:p14="http://schemas.microsoft.com/office/powerpoint/2010/main" val="1618198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D413D-D540-2135-DDDB-80625E801747}"/>
              </a:ext>
            </a:extLst>
          </p:cNvPr>
          <p:cNvSpPr>
            <a:spLocks noGrp="1"/>
          </p:cNvSpPr>
          <p:nvPr>
            <p:ph type="title"/>
          </p:nvPr>
        </p:nvSpPr>
        <p:spPr>
          <a:xfrm>
            <a:off x="672038" y="671975"/>
            <a:ext cx="6997912" cy="820650"/>
          </a:xfrm>
        </p:spPr>
        <p:txBody>
          <a:bodyPr/>
          <a:lstStyle/>
          <a:p>
            <a:r>
              <a:rPr lang="en-US" dirty="0"/>
              <a:t>Training the entire model</a:t>
            </a:r>
          </a:p>
        </p:txBody>
      </p:sp>
      <p:sp>
        <p:nvSpPr>
          <p:cNvPr id="3" name="Content Placeholder 2">
            <a:extLst>
              <a:ext uri="{FF2B5EF4-FFF2-40B4-BE49-F238E27FC236}">
                <a16:creationId xmlns:a16="http://schemas.microsoft.com/office/drawing/2014/main" id="{A969AA4E-763C-2AE8-FA07-248557BF4A9A}"/>
              </a:ext>
            </a:extLst>
          </p:cNvPr>
          <p:cNvSpPr>
            <a:spLocks noGrp="1"/>
          </p:cNvSpPr>
          <p:nvPr>
            <p:ph idx="1"/>
          </p:nvPr>
        </p:nvSpPr>
        <p:spPr>
          <a:xfrm>
            <a:off x="672038" y="1514315"/>
            <a:ext cx="6997912" cy="4277837"/>
          </a:xfrm>
        </p:spPr>
        <p:txBody>
          <a:bodyPr/>
          <a:lstStyle/>
          <a:p>
            <a:r>
              <a:rPr lang="en-US" dirty="0"/>
              <a:t>The entire model is trained again with the train dataset and valid dataset and found the following data.</a:t>
            </a:r>
          </a:p>
        </p:txBody>
      </p:sp>
      <p:pic>
        <p:nvPicPr>
          <p:cNvPr id="5" name="Picture 4">
            <a:extLst>
              <a:ext uri="{FF2B5EF4-FFF2-40B4-BE49-F238E27FC236}">
                <a16:creationId xmlns:a16="http://schemas.microsoft.com/office/drawing/2014/main" id="{33DCAB5E-80A4-019E-3EBD-9649D49172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867" y="2467537"/>
            <a:ext cx="8383043" cy="3560832"/>
          </a:xfrm>
          <a:prstGeom prst="rect">
            <a:avLst/>
          </a:prstGeom>
        </p:spPr>
      </p:pic>
    </p:spTree>
    <p:extLst>
      <p:ext uri="{BB962C8B-B14F-4D97-AF65-F5344CB8AC3E}">
        <p14:creationId xmlns:p14="http://schemas.microsoft.com/office/powerpoint/2010/main" val="4170079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E6B78-2E2F-C06B-B8AD-61F4F145E49E}"/>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FC9ABF94-7855-DD10-D2D0-7080DEBBC862}"/>
              </a:ext>
            </a:extLst>
          </p:cNvPr>
          <p:cNvSpPr>
            <a:spLocks noGrp="1"/>
          </p:cNvSpPr>
          <p:nvPr>
            <p:ph idx="1"/>
          </p:nvPr>
        </p:nvSpPr>
        <p:spPr/>
        <p:txBody>
          <a:bodyPr/>
          <a:lstStyle/>
          <a:p>
            <a:r>
              <a:rPr lang="en-US" dirty="0"/>
              <a:t>The pretrained model gave a accuracy of 96.77% and loss value of 0.72 for the test dataset while the simple neural network model gave a accuracy of 24 % with loss of 0.75.</a:t>
            </a:r>
          </a:p>
          <a:p>
            <a:r>
              <a:rPr lang="en-US" dirty="0"/>
              <a:t>The tuned pretrained binary classification model gives a precision of 91.6 and recall of 96.45 and f1 score of 93</a:t>
            </a:r>
          </a:p>
        </p:txBody>
      </p:sp>
      <p:pic>
        <p:nvPicPr>
          <p:cNvPr id="5" name="Picture 4">
            <a:extLst>
              <a:ext uri="{FF2B5EF4-FFF2-40B4-BE49-F238E27FC236}">
                <a16:creationId xmlns:a16="http://schemas.microsoft.com/office/drawing/2014/main" id="{79634881-833C-B758-0B1D-70CFE6CBE555}"/>
              </a:ext>
            </a:extLst>
          </p:cNvPr>
          <p:cNvPicPr>
            <a:picLocks noChangeAspect="1"/>
          </p:cNvPicPr>
          <p:nvPr/>
        </p:nvPicPr>
        <p:blipFill>
          <a:blip r:embed="rId2"/>
          <a:stretch>
            <a:fillRect/>
          </a:stretch>
        </p:blipFill>
        <p:spPr>
          <a:xfrm>
            <a:off x="2264129" y="4777123"/>
            <a:ext cx="4369025" cy="1447874"/>
          </a:xfrm>
          <a:prstGeom prst="rect">
            <a:avLst/>
          </a:prstGeom>
        </p:spPr>
      </p:pic>
    </p:spTree>
    <p:extLst>
      <p:ext uri="{BB962C8B-B14F-4D97-AF65-F5344CB8AC3E}">
        <p14:creationId xmlns:p14="http://schemas.microsoft.com/office/powerpoint/2010/main" val="499412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CB7BC-ADE5-FD85-C760-2AB39D1E380A}"/>
              </a:ext>
            </a:extLst>
          </p:cNvPr>
          <p:cNvSpPr>
            <a:spLocks noGrp="1"/>
          </p:cNvSpPr>
          <p:nvPr>
            <p:ph type="title"/>
          </p:nvPr>
        </p:nvSpPr>
        <p:spPr/>
        <p:txBody>
          <a:bodyPr/>
          <a:lstStyle/>
          <a:p>
            <a:r>
              <a:rPr lang="en-US" dirty="0"/>
              <a:t>Inference</a:t>
            </a:r>
          </a:p>
        </p:txBody>
      </p:sp>
      <p:sp>
        <p:nvSpPr>
          <p:cNvPr id="3" name="Content Placeholder 2">
            <a:extLst>
              <a:ext uri="{FF2B5EF4-FFF2-40B4-BE49-F238E27FC236}">
                <a16:creationId xmlns:a16="http://schemas.microsoft.com/office/drawing/2014/main" id="{91B0A0F3-3E8D-1DA8-2622-F6FEACF4C8DB}"/>
              </a:ext>
            </a:extLst>
          </p:cNvPr>
          <p:cNvSpPr>
            <a:spLocks noGrp="1"/>
          </p:cNvSpPr>
          <p:nvPr>
            <p:ph idx="1"/>
          </p:nvPr>
        </p:nvSpPr>
        <p:spPr/>
        <p:txBody>
          <a:bodyPr/>
          <a:lstStyle/>
          <a:p>
            <a:r>
              <a:rPr lang="en-US" dirty="0"/>
              <a:t>The model classify the plant or crop is healthy or not based on leaf image efficiently</a:t>
            </a:r>
          </a:p>
          <a:p>
            <a:r>
              <a:rPr lang="en-US" dirty="0"/>
              <a:t>The model can be further tuned such that the model is fed with real life data of plant photo instead of one leaf </a:t>
            </a:r>
          </a:p>
          <a:p>
            <a:r>
              <a:rPr lang="en-US" dirty="0"/>
              <a:t>After some further tuning, the model can be deployed in any autonomous vehicle which sprays pesticides which will contain a camera which will take video of crops while spraying pesticides to the crops so it will be prevent the disease from spreading to other crops.</a:t>
            </a:r>
          </a:p>
        </p:txBody>
      </p:sp>
    </p:spTree>
    <p:extLst>
      <p:ext uri="{BB962C8B-B14F-4D97-AF65-F5344CB8AC3E}">
        <p14:creationId xmlns:p14="http://schemas.microsoft.com/office/powerpoint/2010/main" val="33379962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0BD23-4D26-50BF-8668-25588F581A4A}"/>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130C0344-50AA-8A08-3E6C-306E2DA0F1C9}"/>
              </a:ext>
            </a:extLst>
          </p:cNvPr>
          <p:cNvSpPr>
            <a:spLocks noGrp="1"/>
          </p:cNvSpPr>
          <p:nvPr>
            <p:ph idx="1"/>
          </p:nvPr>
        </p:nvSpPr>
        <p:spPr/>
        <p:txBody>
          <a:bodyPr/>
          <a:lstStyle/>
          <a:p>
            <a:r>
              <a:rPr lang="en-US" sz="2000" dirty="0">
                <a:highlight>
                  <a:scrgbClr r="0" g="0" b="0">
                    <a:alpha val="0"/>
                  </a:scrgbClr>
                </a:highlight>
                <a:latin typeface="Liberation Sans" pitchFamily="18"/>
                <a:hlinkClick r:id="rId2"/>
              </a:rPr>
              <a:t>https://www.kaggle.com/datasets/vipoooool/new-plant-diseases-dataset</a:t>
            </a:r>
            <a:endParaRPr lang="en-US" sz="2000" dirty="0">
              <a:highlight>
                <a:scrgbClr r="0" g="0" b="0">
                  <a:alpha val="0"/>
                </a:scrgbClr>
              </a:highlight>
              <a:latin typeface="Liberation Sans" pitchFamily="18"/>
            </a:endParaRPr>
          </a:p>
          <a:p>
            <a:r>
              <a:rPr lang="en-US" sz="2000" dirty="0">
                <a:highlight>
                  <a:scrgbClr r="0" g="0" b="0">
                    <a:alpha val="0"/>
                  </a:scrgbClr>
                </a:highlight>
                <a:latin typeface="Liberation Sans" pitchFamily="18"/>
                <a:hlinkClick r:id="rId3"/>
              </a:rPr>
              <a:t>https://www.kaggle.com/datasets/rashikrahmanpritom/plant-disease-recognition-dataset?rvi=1</a:t>
            </a:r>
            <a:endParaRPr lang="en-US" sz="2000" dirty="0">
              <a:highlight>
                <a:scrgbClr r="0" g="0" b="0">
                  <a:alpha val="0"/>
                </a:scrgbClr>
              </a:highlight>
              <a:latin typeface="Liberation Sans" pitchFamily="18"/>
            </a:endParaRPr>
          </a:p>
          <a:p>
            <a:r>
              <a:rPr lang="en-US" sz="2000" dirty="0">
                <a:highlight>
                  <a:scrgbClr r="0" g="0" b="0">
                    <a:alpha val="0"/>
                  </a:scrgbClr>
                </a:highlight>
                <a:latin typeface="Liberation Sans" pitchFamily="18"/>
                <a:hlinkClick r:id="rId4"/>
              </a:rPr>
              <a:t>https://www.kaggle.com/datasets/rm1000/grape-disease-dataset-original/data</a:t>
            </a:r>
            <a:endParaRPr lang="en-US" sz="2000" dirty="0">
              <a:highlight>
                <a:scrgbClr r="0" g="0" b="0">
                  <a:alpha val="0"/>
                </a:scrgbClr>
              </a:highlight>
              <a:latin typeface="Liberation Sans" pitchFamily="18"/>
            </a:endParaRPr>
          </a:p>
          <a:p>
            <a:r>
              <a:rPr lang="en-US" dirty="0">
                <a:hlinkClick r:id="rId5"/>
              </a:rPr>
              <a:t>https://cloudxlab.com/assessment/displayslide/5849/introduction?course_id=165&amp;playlist_id=577</a:t>
            </a:r>
            <a:endParaRPr lang="en-US" dirty="0"/>
          </a:p>
          <a:p>
            <a:r>
              <a:rPr lang="en-US" dirty="0">
                <a:hlinkClick r:id="rId6"/>
              </a:rPr>
              <a:t>https://github.com/jeswinraj123/Project</a:t>
            </a:r>
            <a:endParaRPr lang="en-US" dirty="0"/>
          </a:p>
          <a:p>
            <a:endParaRPr lang="en-US" dirty="0"/>
          </a:p>
        </p:txBody>
      </p:sp>
    </p:spTree>
    <p:extLst>
      <p:ext uri="{BB962C8B-B14F-4D97-AF65-F5344CB8AC3E}">
        <p14:creationId xmlns:p14="http://schemas.microsoft.com/office/powerpoint/2010/main" val="5100289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A0118-714A-06F0-A66D-C133D1AF3F58}"/>
              </a:ext>
            </a:extLst>
          </p:cNvPr>
          <p:cNvSpPr>
            <a:spLocks noGrp="1"/>
          </p:cNvSpPr>
          <p:nvPr>
            <p:ph type="ctrTitle"/>
          </p:nvPr>
        </p:nvSpPr>
        <p:spPr/>
        <p:txBody>
          <a:bodyPr/>
          <a:lstStyle/>
          <a:p>
            <a:pPr algn="ctr"/>
            <a:r>
              <a:rPr lang="en-US" dirty="0"/>
              <a:t>Thank You</a:t>
            </a:r>
          </a:p>
        </p:txBody>
      </p:sp>
    </p:spTree>
    <p:extLst>
      <p:ext uri="{BB962C8B-B14F-4D97-AF65-F5344CB8AC3E}">
        <p14:creationId xmlns:p14="http://schemas.microsoft.com/office/powerpoint/2010/main" val="827351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5C814-5BB0-AD7B-92B4-BEC5302C3CA0}"/>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EF25146E-5FD2-FBC4-3D9F-8F21244B8CEE}"/>
              </a:ext>
            </a:extLst>
          </p:cNvPr>
          <p:cNvSpPr>
            <a:spLocks noGrp="1"/>
          </p:cNvSpPr>
          <p:nvPr>
            <p:ph idx="1"/>
          </p:nvPr>
        </p:nvSpPr>
        <p:spPr>
          <a:xfrm>
            <a:off x="672038" y="2381655"/>
            <a:ext cx="7732374" cy="4277837"/>
          </a:xfrm>
        </p:spPr>
        <p:txBody>
          <a:bodyPr>
            <a:normAutofit/>
          </a:bodyPr>
          <a:lstStyle/>
          <a:p>
            <a:r>
              <a:rPr lang="en-US" sz="3600" dirty="0"/>
              <a:t>To create a neural Network model which will classify based on the images provided by the camera whether the leaf is infected with a disease or not.</a:t>
            </a:r>
          </a:p>
        </p:txBody>
      </p:sp>
    </p:spTree>
    <p:extLst>
      <p:ext uri="{BB962C8B-B14F-4D97-AF65-F5344CB8AC3E}">
        <p14:creationId xmlns:p14="http://schemas.microsoft.com/office/powerpoint/2010/main" val="2707692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D37DA-DFC6-1EA1-A8D6-DCD03CA655BD}"/>
              </a:ext>
            </a:extLst>
          </p:cNvPr>
          <p:cNvSpPr txBox="1">
            <a:spLocks noGrp="1"/>
          </p:cNvSpPr>
          <p:nvPr>
            <p:ph type="title" idx="4294967295"/>
          </p:nvPr>
        </p:nvSpPr>
        <p:spPr>
          <a:xfrm>
            <a:off x="0" y="301623"/>
            <a:ext cx="9072567" cy="1262064"/>
          </a:xfrm>
        </p:spPr>
        <p:txBody>
          <a:bodyPr/>
          <a:lstStyle/>
          <a:p>
            <a:pPr lvl="0"/>
            <a:r>
              <a:rPr lang="en-US"/>
              <a:t>Approach to solve the problem</a:t>
            </a:r>
          </a:p>
        </p:txBody>
      </p:sp>
      <p:sp>
        <p:nvSpPr>
          <p:cNvPr id="3" name="TextBox 2">
            <a:extLst>
              <a:ext uri="{FF2B5EF4-FFF2-40B4-BE49-F238E27FC236}">
                <a16:creationId xmlns:a16="http://schemas.microsoft.com/office/drawing/2014/main" id="{CF7CB224-C3E6-D014-FB68-1A7CC22F9F4C}"/>
              </a:ext>
            </a:extLst>
          </p:cNvPr>
          <p:cNvSpPr txBox="1"/>
          <p:nvPr/>
        </p:nvSpPr>
        <p:spPr>
          <a:xfrm>
            <a:off x="4974482" y="3674516"/>
            <a:ext cx="180722" cy="430197"/>
          </a:xfrm>
          <a:prstGeom prst="rect">
            <a:avLst/>
          </a:prstGeom>
          <a:noFill/>
          <a:ln cap="flat">
            <a:noFill/>
          </a:ln>
        </p:spPr>
        <p:txBody>
          <a:bodyPr vert="horz" wrap="non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Liberation Sans" pitchFamily="18"/>
              <a:ea typeface="DejaVu Sans" pitchFamily="2"/>
              <a:cs typeface="DejaVu Sans" pitchFamily="2"/>
            </a:endParaRPr>
          </a:p>
        </p:txBody>
      </p:sp>
      <p:pic>
        <p:nvPicPr>
          <p:cNvPr id="4" name="Picture 3">
            <a:extLst>
              <a:ext uri="{FF2B5EF4-FFF2-40B4-BE49-F238E27FC236}">
                <a16:creationId xmlns:a16="http://schemas.microsoft.com/office/drawing/2014/main" id="{F60C5FFD-2CC4-9804-8697-5214A85494ED}"/>
              </a:ext>
            </a:extLst>
          </p:cNvPr>
          <p:cNvPicPr>
            <a:picLocks noChangeAspect="1"/>
          </p:cNvPicPr>
          <p:nvPr/>
        </p:nvPicPr>
        <p:blipFill>
          <a:blip r:embed="rId3">
            <a:lum/>
            <a:alphaModFix/>
          </a:blip>
          <a:srcRect/>
          <a:stretch>
            <a:fillRect/>
          </a:stretch>
        </p:blipFill>
        <p:spPr>
          <a:xfrm>
            <a:off x="581006" y="2534771"/>
            <a:ext cx="8803471" cy="2655794"/>
          </a:xfrm>
          <a:prstGeom prst="rect">
            <a:avLst/>
          </a:prstGeom>
          <a:noFill/>
          <a:ln cap="flat">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B57B7-9BF7-8F4C-F19C-4BFF0A832B76}"/>
              </a:ext>
            </a:extLst>
          </p:cNvPr>
          <p:cNvSpPr>
            <a:spLocks noGrp="1"/>
          </p:cNvSpPr>
          <p:nvPr>
            <p:ph type="title"/>
          </p:nvPr>
        </p:nvSpPr>
        <p:spPr/>
        <p:txBody>
          <a:bodyPr/>
          <a:lstStyle/>
          <a:p>
            <a:r>
              <a:rPr lang="en-US" dirty="0"/>
              <a:t>Dataset Used</a:t>
            </a:r>
          </a:p>
        </p:txBody>
      </p:sp>
      <p:sp>
        <p:nvSpPr>
          <p:cNvPr id="3" name="Content Placeholder 2">
            <a:extLst>
              <a:ext uri="{FF2B5EF4-FFF2-40B4-BE49-F238E27FC236}">
                <a16:creationId xmlns:a16="http://schemas.microsoft.com/office/drawing/2014/main" id="{A4236D2D-9C6F-6F74-EF1B-5627A91936DF}"/>
              </a:ext>
            </a:extLst>
          </p:cNvPr>
          <p:cNvSpPr>
            <a:spLocks noGrp="1"/>
          </p:cNvSpPr>
          <p:nvPr>
            <p:ph idx="1"/>
          </p:nvPr>
        </p:nvSpPr>
        <p:spPr/>
        <p:txBody>
          <a:bodyPr>
            <a:normAutofit/>
          </a:bodyPr>
          <a:lstStyle/>
          <a:p>
            <a:r>
              <a:rPr lang="en-US" sz="2000" dirty="0"/>
              <a:t>The dataset used in this model training are as follows :</a:t>
            </a:r>
          </a:p>
          <a:p>
            <a:pPr marL="846871" lvl="1" indent="-342900">
              <a:buFont typeface="+mj-lt"/>
              <a:buAutoNum type="arabicPeriod"/>
            </a:pPr>
            <a:r>
              <a:rPr lang="en-US" sz="1800" dirty="0">
                <a:highlight>
                  <a:scrgbClr r="0" g="0" b="0">
                    <a:alpha val="0"/>
                  </a:scrgbClr>
                </a:highlight>
                <a:latin typeface="Liberation Sans" pitchFamily="18"/>
              </a:rPr>
              <a:t>New Plant Disease Dataset (Augmented) (</a:t>
            </a:r>
            <a:r>
              <a:rPr lang="en-US" sz="1800" dirty="0">
                <a:highlight>
                  <a:scrgbClr r="0" g="0" b="0">
                    <a:alpha val="0"/>
                  </a:scrgbClr>
                </a:highlight>
                <a:latin typeface="Liberation Sans" pitchFamily="18"/>
                <a:hlinkClick r:id="rId2"/>
              </a:rPr>
              <a:t>https://www.kaggle.com/datasets/vipoooool/new-plant-diseases-dataset</a:t>
            </a:r>
            <a:r>
              <a:rPr lang="en-US" sz="1800" dirty="0">
                <a:highlight>
                  <a:scrgbClr r="0" g="0" b="0">
                    <a:alpha val="0"/>
                  </a:scrgbClr>
                </a:highlight>
                <a:latin typeface="Liberation Sans" pitchFamily="18"/>
              </a:rPr>
              <a:t>)</a:t>
            </a:r>
          </a:p>
          <a:p>
            <a:pPr marL="846871" lvl="1" indent="-342900">
              <a:buFont typeface="+mj-lt"/>
              <a:buAutoNum type="arabicPeriod"/>
            </a:pPr>
            <a:r>
              <a:rPr lang="en-US" sz="1800" dirty="0">
                <a:highlight>
                  <a:scrgbClr r="0" g="0" b="0">
                    <a:alpha val="0"/>
                  </a:scrgbClr>
                </a:highlight>
                <a:latin typeface="Liberation Sans" pitchFamily="18"/>
              </a:rPr>
              <a:t>Plant Disease </a:t>
            </a:r>
            <a:r>
              <a:rPr lang="en-US" sz="1800" dirty="0" err="1">
                <a:highlight>
                  <a:scrgbClr r="0" g="0" b="0">
                    <a:alpha val="0"/>
                  </a:scrgbClr>
                </a:highlight>
                <a:latin typeface="Liberation Sans" pitchFamily="18"/>
              </a:rPr>
              <a:t>Recognisation</a:t>
            </a:r>
            <a:r>
              <a:rPr lang="en-US" sz="1800" dirty="0">
                <a:highlight>
                  <a:scrgbClr r="0" g="0" b="0">
                    <a:alpha val="0"/>
                  </a:scrgbClr>
                </a:highlight>
                <a:latin typeface="Liberation Sans" pitchFamily="18"/>
              </a:rPr>
              <a:t> (</a:t>
            </a:r>
            <a:r>
              <a:rPr lang="en-US" sz="1800" dirty="0">
                <a:highlight>
                  <a:scrgbClr r="0" g="0" b="0">
                    <a:alpha val="0"/>
                  </a:scrgbClr>
                </a:highlight>
                <a:latin typeface="Liberation Sans" pitchFamily="18"/>
                <a:hlinkClick r:id="rId3"/>
              </a:rPr>
              <a:t>https://www.kaggle.com/datasets/rashikrahmanpritom/plant-disease-recognition-dataset?rvi=1</a:t>
            </a:r>
            <a:r>
              <a:rPr lang="en-US" sz="1800" dirty="0">
                <a:highlight>
                  <a:scrgbClr r="0" g="0" b="0">
                    <a:alpha val="0"/>
                  </a:scrgbClr>
                </a:highlight>
                <a:latin typeface="Liberation Sans" pitchFamily="18"/>
              </a:rPr>
              <a:t>)</a:t>
            </a:r>
          </a:p>
          <a:p>
            <a:pPr marL="846871" lvl="1" indent="-342900">
              <a:buFont typeface="+mj-lt"/>
              <a:buAutoNum type="arabicPeriod"/>
            </a:pPr>
            <a:r>
              <a:rPr lang="en-US" sz="1800" dirty="0">
                <a:highlight>
                  <a:scrgbClr r="0" g="0" b="0">
                    <a:alpha val="0"/>
                  </a:scrgbClr>
                </a:highlight>
                <a:latin typeface="Liberation Sans" pitchFamily="18"/>
              </a:rPr>
              <a:t>Grape Vine Disease Dataset (</a:t>
            </a:r>
            <a:r>
              <a:rPr lang="en-US" sz="1800" dirty="0">
                <a:highlight>
                  <a:scrgbClr r="0" g="0" b="0">
                    <a:alpha val="0"/>
                  </a:scrgbClr>
                </a:highlight>
                <a:latin typeface="Liberation Sans" pitchFamily="18"/>
                <a:hlinkClick r:id="rId4"/>
              </a:rPr>
              <a:t>https://www.kaggle.com/datasets/rm1000/grape-disease-dataset-original/data</a:t>
            </a:r>
            <a:r>
              <a:rPr lang="en-US" sz="1800" dirty="0">
                <a:highlight>
                  <a:scrgbClr r="0" g="0" b="0">
                    <a:alpha val="0"/>
                  </a:scrgbClr>
                </a:highlight>
                <a:latin typeface="Liberation Sans" pitchFamily="18"/>
              </a:rPr>
              <a:t>)</a:t>
            </a:r>
          </a:p>
          <a:p>
            <a:pPr marL="503971" lvl="1" indent="0">
              <a:buNone/>
            </a:pPr>
            <a:endParaRPr lang="en-US" sz="1800" dirty="0">
              <a:highlight>
                <a:scrgbClr r="0" g="0" b="0">
                  <a:alpha val="0"/>
                </a:scrgbClr>
              </a:highlight>
              <a:latin typeface="Liberation Sans" pitchFamily="18"/>
            </a:endParaRPr>
          </a:p>
          <a:p>
            <a:pPr marL="503971" lvl="1" indent="0">
              <a:buNone/>
            </a:pPr>
            <a:endParaRPr lang="en-US" sz="1800" dirty="0">
              <a:highlight>
                <a:scrgbClr r="0" g="0" b="0">
                  <a:alpha val="0"/>
                </a:scrgbClr>
              </a:highlight>
              <a:latin typeface="Liberation Sans" pitchFamily="18"/>
            </a:endParaRPr>
          </a:p>
          <a:p>
            <a:pPr marL="846871" lvl="1" indent="-342900">
              <a:buFont typeface="+mj-lt"/>
              <a:buAutoNum type="arabicPeriod"/>
            </a:pPr>
            <a:endParaRPr lang="en-US" dirty="0"/>
          </a:p>
        </p:txBody>
      </p:sp>
    </p:spTree>
    <p:extLst>
      <p:ext uri="{BB962C8B-B14F-4D97-AF65-F5344CB8AC3E}">
        <p14:creationId xmlns:p14="http://schemas.microsoft.com/office/powerpoint/2010/main" val="6237628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7CD59-3F3F-F483-EADB-CDF71AD9240B}"/>
              </a:ext>
            </a:extLst>
          </p:cNvPr>
          <p:cNvSpPr>
            <a:spLocks noGrp="1"/>
          </p:cNvSpPr>
          <p:nvPr>
            <p:ph type="title"/>
          </p:nvPr>
        </p:nvSpPr>
        <p:spPr/>
        <p:txBody>
          <a:bodyPr/>
          <a:lstStyle/>
          <a:p>
            <a:r>
              <a:rPr lang="en-US" dirty="0"/>
              <a:t>Understanding data</a:t>
            </a:r>
          </a:p>
        </p:txBody>
      </p:sp>
      <p:sp>
        <p:nvSpPr>
          <p:cNvPr id="3" name="Content Placeholder 2">
            <a:extLst>
              <a:ext uri="{FF2B5EF4-FFF2-40B4-BE49-F238E27FC236}">
                <a16:creationId xmlns:a16="http://schemas.microsoft.com/office/drawing/2014/main" id="{69765EDA-457B-1BF8-C158-BA8B1E19F3FA}"/>
              </a:ext>
            </a:extLst>
          </p:cNvPr>
          <p:cNvSpPr>
            <a:spLocks noGrp="1"/>
          </p:cNvSpPr>
          <p:nvPr>
            <p:ph idx="1"/>
          </p:nvPr>
        </p:nvSpPr>
        <p:spPr>
          <a:xfrm>
            <a:off x="672037" y="2381655"/>
            <a:ext cx="7631521" cy="4277837"/>
          </a:xfrm>
        </p:spPr>
        <p:txBody>
          <a:bodyPr>
            <a:normAutofit/>
          </a:bodyPr>
          <a:lstStyle/>
          <a:p>
            <a:r>
              <a:rPr lang="en-US" sz="2800" dirty="0"/>
              <a:t>For our binary model, we need only two labels healthy and not healthy label data.</a:t>
            </a:r>
          </a:p>
          <a:p>
            <a:r>
              <a:rPr lang="en-US" sz="2800" dirty="0"/>
              <a:t>Dataset contains categorical disease prediction values so need to merge them together for easy model training</a:t>
            </a:r>
          </a:p>
          <a:p>
            <a:pPr marL="0" indent="0">
              <a:buNone/>
            </a:pPr>
            <a:endParaRPr lang="en-US" sz="2800" dirty="0"/>
          </a:p>
          <a:p>
            <a:endParaRPr lang="en-US" sz="2800" dirty="0"/>
          </a:p>
        </p:txBody>
      </p:sp>
    </p:spTree>
    <p:extLst>
      <p:ext uri="{BB962C8B-B14F-4D97-AF65-F5344CB8AC3E}">
        <p14:creationId xmlns:p14="http://schemas.microsoft.com/office/powerpoint/2010/main" val="3179537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C7626-EC27-0737-9406-C0C8929264A7}"/>
              </a:ext>
            </a:extLst>
          </p:cNvPr>
          <p:cNvSpPr txBox="1">
            <a:spLocks noGrp="1"/>
          </p:cNvSpPr>
          <p:nvPr>
            <p:ph type="title" idx="4294967295"/>
          </p:nvPr>
        </p:nvSpPr>
        <p:spPr>
          <a:xfrm>
            <a:off x="0" y="301623"/>
            <a:ext cx="9072567" cy="1262064"/>
          </a:xfrm>
        </p:spPr>
        <p:txBody>
          <a:bodyPr/>
          <a:lstStyle/>
          <a:p>
            <a:pPr lvl="0"/>
            <a:r>
              <a:rPr lang="en-US" dirty="0"/>
              <a:t>Data Visualization</a:t>
            </a:r>
          </a:p>
        </p:txBody>
      </p:sp>
      <p:sp>
        <p:nvSpPr>
          <p:cNvPr id="3" name="Text Placeholder 2">
            <a:extLst>
              <a:ext uri="{FF2B5EF4-FFF2-40B4-BE49-F238E27FC236}">
                <a16:creationId xmlns:a16="http://schemas.microsoft.com/office/drawing/2014/main" id="{ED0337C5-785E-9C80-8AEE-0E2DC64C437B}"/>
              </a:ext>
            </a:extLst>
          </p:cNvPr>
          <p:cNvSpPr txBox="1">
            <a:spLocks noGrp="1"/>
          </p:cNvSpPr>
          <p:nvPr>
            <p:ph type="body" idx="4294967295"/>
          </p:nvPr>
        </p:nvSpPr>
        <p:spPr>
          <a:xfrm>
            <a:off x="255494" y="1674348"/>
            <a:ext cx="9072567" cy="894041"/>
          </a:xfrm>
        </p:spPr>
        <p:txBody>
          <a:bodyPr>
            <a:normAutofit/>
          </a:bodyPr>
          <a:lstStyle/>
          <a:p>
            <a:pPr>
              <a:buSzPct val="45000"/>
            </a:pPr>
            <a:r>
              <a:rPr lang="en-US" sz="2400" dirty="0"/>
              <a:t>Based on the histogram plot, we find that the data is imbalanced.</a:t>
            </a:r>
          </a:p>
          <a:p>
            <a:pPr marL="0" indent="0">
              <a:buSzPct val="45000"/>
              <a:buNone/>
            </a:pPr>
            <a:endParaRPr lang="en-US" sz="2400" dirty="0"/>
          </a:p>
        </p:txBody>
      </p:sp>
      <p:pic>
        <p:nvPicPr>
          <p:cNvPr id="4" name="Picture 3">
            <a:extLst>
              <a:ext uri="{FF2B5EF4-FFF2-40B4-BE49-F238E27FC236}">
                <a16:creationId xmlns:a16="http://schemas.microsoft.com/office/drawing/2014/main" id="{3C3FCE02-BBA3-503F-3A9C-21A48840A97A}"/>
              </a:ext>
            </a:extLst>
          </p:cNvPr>
          <p:cNvPicPr>
            <a:picLocks noChangeAspect="1"/>
          </p:cNvPicPr>
          <p:nvPr/>
        </p:nvPicPr>
        <p:blipFill>
          <a:blip r:embed="rId3">
            <a:lum/>
            <a:alphaModFix/>
          </a:blip>
          <a:srcRect/>
          <a:stretch>
            <a:fillRect/>
          </a:stretch>
        </p:blipFill>
        <p:spPr>
          <a:xfrm>
            <a:off x="2004117" y="2779556"/>
            <a:ext cx="6408362" cy="4272122"/>
          </a:xfrm>
          <a:prstGeom prst="rect">
            <a:avLst/>
          </a:prstGeom>
          <a:noFill/>
          <a:ln cap="flat">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042DCC-F6DD-5B2F-BDFF-CDDCF8BD9E48}"/>
              </a:ext>
            </a:extLst>
          </p:cNvPr>
          <p:cNvSpPr txBox="1">
            <a:spLocks noGrp="1"/>
          </p:cNvSpPr>
          <p:nvPr>
            <p:ph type="body" idx="4294967295"/>
          </p:nvPr>
        </p:nvSpPr>
        <p:spPr>
          <a:xfrm>
            <a:off x="0" y="796927"/>
            <a:ext cx="9072567" cy="984808"/>
          </a:xfrm>
        </p:spPr>
        <p:txBody>
          <a:bodyPr>
            <a:normAutofit/>
          </a:bodyPr>
          <a:lstStyle/>
          <a:p>
            <a:pPr>
              <a:buSzPct val="45000"/>
            </a:pPr>
            <a:r>
              <a:rPr lang="en-US" sz="2400" dirty="0"/>
              <a:t>To balance the imbalanced dataset, image augmentation is done so that the data will be balanced.</a:t>
            </a:r>
          </a:p>
          <a:p>
            <a:pPr marL="0" indent="0">
              <a:buSzPct val="45000"/>
              <a:buNone/>
            </a:pPr>
            <a:endParaRPr lang="en-US" sz="2400" dirty="0"/>
          </a:p>
        </p:txBody>
      </p:sp>
      <p:pic>
        <p:nvPicPr>
          <p:cNvPr id="3" name="Picture 2">
            <a:extLst>
              <a:ext uri="{FF2B5EF4-FFF2-40B4-BE49-F238E27FC236}">
                <a16:creationId xmlns:a16="http://schemas.microsoft.com/office/drawing/2014/main" id="{E65502B4-BCA5-8B32-671E-429918D1BABE}"/>
              </a:ext>
            </a:extLst>
          </p:cNvPr>
          <p:cNvPicPr>
            <a:picLocks noChangeAspect="1"/>
          </p:cNvPicPr>
          <p:nvPr/>
        </p:nvPicPr>
        <p:blipFill>
          <a:blip r:embed="rId3">
            <a:lum/>
            <a:alphaModFix/>
          </a:blip>
          <a:srcRect/>
          <a:stretch>
            <a:fillRect/>
          </a:stretch>
        </p:blipFill>
        <p:spPr>
          <a:xfrm>
            <a:off x="1467721" y="2168280"/>
            <a:ext cx="7110356" cy="4740121"/>
          </a:xfrm>
          <a:prstGeom prst="rect">
            <a:avLst/>
          </a:prstGeom>
          <a:noFill/>
          <a:ln cap="flat">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45DEC-FE8E-CCB5-F3AF-59F0E140AAC1}"/>
              </a:ext>
            </a:extLst>
          </p:cNvPr>
          <p:cNvSpPr txBox="1">
            <a:spLocks noGrp="1"/>
          </p:cNvSpPr>
          <p:nvPr>
            <p:ph type="title" idx="4294967295"/>
          </p:nvPr>
        </p:nvSpPr>
        <p:spPr>
          <a:xfrm>
            <a:off x="1009653" y="549270"/>
            <a:ext cx="9070976" cy="1262064"/>
          </a:xfrm>
        </p:spPr>
        <p:txBody>
          <a:bodyPr/>
          <a:lstStyle/>
          <a:p>
            <a:pPr lvl="0"/>
            <a:r>
              <a:rPr lang="en-US"/>
              <a:t>Dataset images</a:t>
            </a:r>
          </a:p>
        </p:txBody>
      </p:sp>
      <p:pic>
        <p:nvPicPr>
          <p:cNvPr id="3" name="Picture 2">
            <a:extLst>
              <a:ext uri="{FF2B5EF4-FFF2-40B4-BE49-F238E27FC236}">
                <a16:creationId xmlns:a16="http://schemas.microsoft.com/office/drawing/2014/main" id="{50A08129-E9A9-A23D-CCCE-8176E15FD7B1}"/>
              </a:ext>
            </a:extLst>
          </p:cNvPr>
          <p:cNvPicPr>
            <a:picLocks noChangeAspect="1"/>
          </p:cNvPicPr>
          <p:nvPr/>
        </p:nvPicPr>
        <p:blipFill>
          <a:blip r:embed="rId3">
            <a:lum/>
            <a:alphaModFix/>
          </a:blip>
          <a:srcRect/>
          <a:stretch>
            <a:fillRect/>
          </a:stretch>
        </p:blipFill>
        <p:spPr>
          <a:xfrm>
            <a:off x="1188720" y="1584362"/>
            <a:ext cx="3069723" cy="5547957"/>
          </a:xfrm>
          <a:prstGeom prst="rect">
            <a:avLst/>
          </a:prstGeom>
          <a:noFill/>
          <a:ln cap="flat">
            <a:noFill/>
          </a:ln>
        </p:spPr>
      </p:pic>
      <p:pic>
        <p:nvPicPr>
          <p:cNvPr id="4" name="Picture 3">
            <a:extLst>
              <a:ext uri="{FF2B5EF4-FFF2-40B4-BE49-F238E27FC236}">
                <a16:creationId xmlns:a16="http://schemas.microsoft.com/office/drawing/2014/main" id="{CA99805C-5A04-6D98-47D9-9CBA14A26AF8}"/>
              </a:ext>
            </a:extLst>
          </p:cNvPr>
          <p:cNvPicPr>
            <a:picLocks noChangeAspect="1"/>
          </p:cNvPicPr>
          <p:nvPr/>
        </p:nvPicPr>
        <p:blipFill>
          <a:blip r:embed="rId4">
            <a:lum/>
            <a:alphaModFix/>
          </a:blip>
          <a:srcRect/>
          <a:stretch>
            <a:fillRect/>
          </a:stretch>
        </p:blipFill>
        <p:spPr>
          <a:xfrm>
            <a:off x="5119561" y="658441"/>
            <a:ext cx="2979718" cy="6473878"/>
          </a:xfrm>
          <a:prstGeom prst="rect">
            <a:avLst/>
          </a:prstGeom>
          <a:noFill/>
          <a:ln cap="flat">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page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182AA-971B-D0E8-F1B8-6AB8792C1421}"/>
              </a:ext>
            </a:extLst>
          </p:cNvPr>
          <p:cNvSpPr txBox="1">
            <a:spLocks noGrp="1"/>
          </p:cNvSpPr>
          <p:nvPr>
            <p:ph type="title" idx="4294967295"/>
          </p:nvPr>
        </p:nvSpPr>
        <p:spPr>
          <a:xfrm>
            <a:off x="0" y="301623"/>
            <a:ext cx="9072567" cy="1262064"/>
          </a:xfrm>
        </p:spPr>
        <p:txBody>
          <a:bodyPr/>
          <a:lstStyle/>
          <a:p>
            <a:pPr lvl="0"/>
            <a:r>
              <a:rPr lang="en-US"/>
              <a:t>Data cleaning</a:t>
            </a:r>
          </a:p>
        </p:txBody>
      </p:sp>
      <p:sp>
        <p:nvSpPr>
          <p:cNvPr id="3" name="Text Placeholder 2">
            <a:extLst>
              <a:ext uri="{FF2B5EF4-FFF2-40B4-BE49-F238E27FC236}">
                <a16:creationId xmlns:a16="http://schemas.microsoft.com/office/drawing/2014/main" id="{2DE300B1-ED4B-FAD3-09F2-8167D0B713B2}"/>
              </a:ext>
            </a:extLst>
          </p:cNvPr>
          <p:cNvSpPr txBox="1">
            <a:spLocks noGrp="1"/>
          </p:cNvSpPr>
          <p:nvPr>
            <p:ph type="body" idx="4294967295"/>
          </p:nvPr>
        </p:nvSpPr>
        <p:spPr>
          <a:xfrm>
            <a:off x="0" y="1768477"/>
            <a:ext cx="9072567" cy="3959970"/>
          </a:xfrm>
        </p:spPr>
        <p:txBody>
          <a:bodyPr>
            <a:normAutofit/>
          </a:bodyPr>
          <a:lstStyle/>
          <a:p>
            <a:pPr>
              <a:buSzPct val="45000"/>
            </a:pPr>
            <a:r>
              <a:rPr lang="en-US" sz="3200" dirty="0"/>
              <a:t>To balance the imbalanced dataset, image augmentation is done so that the data will be balanced.</a:t>
            </a:r>
          </a:p>
          <a:p>
            <a:pPr>
              <a:buSzPct val="45000"/>
            </a:pPr>
            <a:r>
              <a:rPr lang="en-US" sz="3200" dirty="0"/>
              <a:t>The pixel size of the image for the dataset varies so they are converted to a fixed pixel size of (224,224,3) </a:t>
            </a:r>
            <a:r>
              <a:rPr lang="en-US" sz="3200" dirty="0" err="1"/>
              <a:t>rgb</a:t>
            </a:r>
            <a:r>
              <a:rPr lang="en-US" sz="3200" dirty="0"/>
              <a:t> image</a:t>
            </a:r>
          </a:p>
          <a:p>
            <a:pPr marL="0" indent="0">
              <a:buSzPct val="45000"/>
              <a:buNone/>
            </a:pPr>
            <a:endParaRPr lang="en-US" sz="3200" dirty="0"/>
          </a:p>
        </p:txBody>
      </p:sp>
    </p:spTree>
  </p:cSld>
  <p:clrMapOvr>
    <a:masterClrMapping/>
  </p:clrMapOvr>
</p:sld>
</file>

<file path=ppt/theme/theme1.xml><?xml version="1.0" encoding="utf-8"?>
<a:theme xmlns:a="http://schemas.openxmlformats.org/drawingml/2006/main" name="Face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274</TotalTime>
  <Words>687</Words>
  <Application>Microsoft Office PowerPoint</Application>
  <PresentationFormat>Custom</PresentationFormat>
  <Paragraphs>56</Paragraphs>
  <Slides>19</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Liberation Sans</vt:lpstr>
      <vt:lpstr>Trebuchet MS</vt:lpstr>
      <vt:lpstr>Wingdings 3</vt:lpstr>
      <vt:lpstr>Facet</vt:lpstr>
      <vt:lpstr>Plant Disease Classification</vt:lpstr>
      <vt:lpstr>Objective</vt:lpstr>
      <vt:lpstr>Approach to solve the problem</vt:lpstr>
      <vt:lpstr>Dataset Used</vt:lpstr>
      <vt:lpstr>Understanding data</vt:lpstr>
      <vt:lpstr>Data Visualization</vt:lpstr>
      <vt:lpstr>PowerPoint Presentation</vt:lpstr>
      <vt:lpstr>Dataset images</vt:lpstr>
      <vt:lpstr>Data cleaning</vt:lpstr>
      <vt:lpstr>Model Summary</vt:lpstr>
      <vt:lpstr>Model Training</vt:lpstr>
      <vt:lpstr>Pretrained Model Training</vt:lpstr>
      <vt:lpstr>Model Tuning</vt:lpstr>
      <vt:lpstr>Training the last layer of model</vt:lpstr>
      <vt:lpstr>Training the entire model</vt:lpstr>
      <vt:lpstr>Results</vt:lpstr>
      <vt:lpstr>Inference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Blueprint Plans</dc:title>
  <dc:creator>Jeswin Samuel Raj W</dc:creator>
  <cp:lastModifiedBy>Jeswin Samuel Raj W</cp:lastModifiedBy>
  <cp:revision>22</cp:revision>
  <dcterms:created xsi:type="dcterms:W3CDTF">2024-03-06T13:37:01Z</dcterms:created>
  <dcterms:modified xsi:type="dcterms:W3CDTF">2024-03-06T16:17:58Z</dcterms:modified>
</cp:coreProperties>
</file>